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2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7" r:id="rId15"/>
    <p:sldId id="286" r:id="rId16"/>
    <p:sldId id="2145706222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683"/>
    <a:srgbClr val="E3810B"/>
    <a:srgbClr val="008CCD"/>
    <a:srgbClr val="FFC71F"/>
    <a:srgbClr val="B1D40D"/>
    <a:srgbClr val="9823DC"/>
    <a:srgbClr val="21B8C8"/>
    <a:srgbClr val="0F6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C4B4C6-4A05-4A2A-9263-1C0A76BB28D0}" v="49" dt="2025-12-30T13:39:07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z Adriana Ángel Toro" userId="a2eb6327-1ec8-444c-98e8-718fad362763" providerId="ADAL" clId="{7F4FCC81-B788-4105-8DA9-5CF139C79C5D}"/>
    <pc:docChg chg="undo custSel modSld modMainMaster">
      <pc:chgData name="Luz Adriana Ángel Toro" userId="a2eb6327-1ec8-444c-98e8-718fad362763" providerId="ADAL" clId="{7F4FCC81-B788-4105-8DA9-5CF139C79C5D}" dt="2025-12-30T13:39:11.507" v="116" actId="478"/>
      <pc:docMkLst>
        <pc:docMk/>
      </pc:docMkLst>
      <pc:sldChg chg="addSp delSp modSp mod">
        <pc:chgData name="Luz Adriana Ángel Toro" userId="a2eb6327-1ec8-444c-98e8-718fad362763" providerId="ADAL" clId="{7F4FCC81-B788-4105-8DA9-5CF139C79C5D}" dt="2025-12-30T13:34:29.751" v="49"/>
        <pc:sldMkLst>
          <pc:docMk/>
          <pc:sldMk cId="3309961821" sldId="274"/>
        </pc:sldMkLst>
        <pc:spChg chg="add mod">
          <ac:chgData name="Luz Adriana Ángel Toro" userId="a2eb6327-1ec8-444c-98e8-718fad362763" providerId="ADAL" clId="{7F4FCC81-B788-4105-8DA9-5CF139C79C5D}" dt="2025-12-23T21:22:44.162" v="9"/>
          <ac:spMkLst>
            <pc:docMk/>
            <pc:sldMk cId="3309961821" sldId="274"/>
            <ac:spMk id="2" creationId="{C328F2E6-DC9E-A340-7449-ACF134689598}"/>
          </ac:spMkLst>
        </pc:spChg>
        <pc:spChg chg="add del mod">
          <ac:chgData name="Luz Adriana Ángel Toro" userId="a2eb6327-1ec8-444c-98e8-718fad362763" providerId="ADAL" clId="{7F4FCC81-B788-4105-8DA9-5CF139C79C5D}" dt="2025-12-30T13:34:29.459" v="48" actId="478"/>
          <ac:spMkLst>
            <pc:docMk/>
            <pc:sldMk cId="3309961821" sldId="274"/>
            <ac:spMk id="3" creationId="{6BDA1504-A420-3BB5-E13C-0825174E0A8B}"/>
          </ac:spMkLst>
        </pc:spChg>
        <pc:picChg chg="add mod">
          <ac:chgData name="Luz Adriana Ángel Toro" userId="a2eb6327-1ec8-444c-98e8-718fad362763" providerId="ADAL" clId="{7F4FCC81-B788-4105-8DA9-5CF139C79C5D}" dt="2025-12-30T13:34:29.751" v="49"/>
          <ac:picMkLst>
            <pc:docMk/>
            <pc:sldMk cId="3309961821" sldId="274"/>
            <ac:picMk id="4" creationId="{9504053B-E096-3635-5ADE-3ACE5C63420B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4:54.168" v="51"/>
        <pc:sldMkLst>
          <pc:docMk/>
          <pc:sldMk cId="2131430886" sldId="275"/>
        </pc:sldMkLst>
        <pc:spChg chg="add mod">
          <ac:chgData name="Luz Adriana Ángel Toro" userId="a2eb6327-1ec8-444c-98e8-718fad362763" providerId="ADAL" clId="{7F4FCC81-B788-4105-8DA9-5CF139C79C5D}" dt="2025-12-23T21:22:47.768" v="11"/>
          <ac:spMkLst>
            <pc:docMk/>
            <pc:sldMk cId="2131430886" sldId="275"/>
            <ac:spMk id="14" creationId="{5D15525B-9D66-FB0D-3074-E8FC2C99A5A0}"/>
          </ac:spMkLst>
        </pc:spChg>
        <pc:spChg chg="add del mod">
          <ac:chgData name="Luz Adriana Ángel Toro" userId="a2eb6327-1ec8-444c-98e8-718fad362763" providerId="ADAL" clId="{7F4FCC81-B788-4105-8DA9-5CF139C79C5D}" dt="2025-12-30T13:34:53.890" v="50" actId="478"/>
          <ac:spMkLst>
            <pc:docMk/>
            <pc:sldMk cId="2131430886" sldId="275"/>
            <ac:spMk id="15" creationId="{D52BB802-8995-C883-067D-765322F659DA}"/>
          </ac:spMkLst>
        </pc:spChg>
        <pc:picChg chg="add mod">
          <ac:chgData name="Luz Adriana Ángel Toro" userId="a2eb6327-1ec8-444c-98e8-718fad362763" providerId="ADAL" clId="{7F4FCC81-B788-4105-8DA9-5CF139C79C5D}" dt="2025-12-30T13:34:54.168" v="51"/>
          <ac:picMkLst>
            <pc:docMk/>
            <pc:sldMk cId="2131430886" sldId="275"/>
            <ac:picMk id="11" creationId="{BA4F86A9-7950-945F-4E93-0CFA60BDDCF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4:59.189" v="53"/>
        <pc:sldMkLst>
          <pc:docMk/>
          <pc:sldMk cId="4025004135" sldId="276"/>
        </pc:sldMkLst>
        <pc:spChg chg="add mod">
          <ac:chgData name="Luz Adriana Ángel Toro" userId="a2eb6327-1ec8-444c-98e8-718fad362763" providerId="ADAL" clId="{7F4FCC81-B788-4105-8DA9-5CF139C79C5D}" dt="2025-12-23T21:22:54.949" v="14" actId="207"/>
          <ac:spMkLst>
            <pc:docMk/>
            <pc:sldMk cId="4025004135" sldId="276"/>
            <ac:spMk id="18" creationId="{CD029400-FD7E-0332-C3D4-ECCCFFF70232}"/>
          </ac:spMkLst>
        </pc:spChg>
        <pc:spChg chg="add del mod">
          <ac:chgData name="Luz Adriana Ángel Toro" userId="a2eb6327-1ec8-444c-98e8-718fad362763" providerId="ADAL" clId="{7F4FCC81-B788-4105-8DA9-5CF139C79C5D}" dt="2025-12-30T13:34:58.881" v="52" actId="478"/>
          <ac:spMkLst>
            <pc:docMk/>
            <pc:sldMk cId="4025004135" sldId="276"/>
            <ac:spMk id="19" creationId="{F80AAE82-136C-DF53-E9AC-52E1185240C8}"/>
          </ac:spMkLst>
        </pc:spChg>
        <pc:picChg chg="add mod">
          <ac:chgData name="Luz Adriana Ángel Toro" userId="a2eb6327-1ec8-444c-98e8-718fad362763" providerId="ADAL" clId="{7F4FCC81-B788-4105-8DA9-5CF139C79C5D}" dt="2025-12-30T13:34:59.189" v="53"/>
          <ac:picMkLst>
            <pc:docMk/>
            <pc:sldMk cId="4025004135" sldId="276"/>
            <ac:picMk id="5" creationId="{24370216-8F39-4BDA-919E-0F419FD8E0FC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05.190" v="55"/>
        <pc:sldMkLst>
          <pc:docMk/>
          <pc:sldMk cId="608181576" sldId="277"/>
        </pc:sldMkLst>
        <pc:spChg chg="add mod">
          <ac:chgData name="Luz Adriana Ángel Toro" userId="a2eb6327-1ec8-444c-98e8-718fad362763" providerId="ADAL" clId="{7F4FCC81-B788-4105-8DA9-5CF139C79C5D}" dt="2025-12-23T21:22:58.393" v="16"/>
          <ac:spMkLst>
            <pc:docMk/>
            <pc:sldMk cId="608181576" sldId="277"/>
            <ac:spMk id="30" creationId="{5D6EE761-6F7C-053F-EE0A-8FE9EF8181EA}"/>
          </ac:spMkLst>
        </pc:spChg>
        <pc:spChg chg="add del mod">
          <ac:chgData name="Luz Adriana Ángel Toro" userId="a2eb6327-1ec8-444c-98e8-718fad362763" providerId="ADAL" clId="{7F4FCC81-B788-4105-8DA9-5CF139C79C5D}" dt="2025-12-30T13:35:04.849" v="54" actId="478"/>
          <ac:spMkLst>
            <pc:docMk/>
            <pc:sldMk cId="608181576" sldId="277"/>
            <ac:spMk id="31" creationId="{E24561A1-5115-F786-E3AD-D2BDE449FA33}"/>
          </ac:spMkLst>
        </pc:spChg>
        <pc:picChg chg="add mod">
          <ac:chgData name="Luz Adriana Ángel Toro" userId="a2eb6327-1ec8-444c-98e8-718fad362763" providerId="ADAL" clId="{7F4FCC81-B788-4105-8DA9-5CF139C79C5D}" dt="2025-12-30T13:35:05.190" v="55"/>
          <ac:picMkLst>
            <pc:docMk/>
            <pc:sldMk cId="608181576" sldId="277"/>
            <ac:picMk id="26" creationId="{9413270C-17F5-C975-F200-8DB2539AE6EA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10.326" v="57"/>
        <pc:sldMkLst>
          <pc:docMk/>
          <pc:sldMk cId="390541515" sldId="278"/>
        </pc:sldMkLst>
        <pc:spChg chg="add mod">
          <ac:chgData name="Luz Adriana Ángel Toro" userId="a2eb6327-1ec8-444c-98e8-718fad362763" providerId="ADAL" clId="{7F4FCC81-B788-4105-8DA9-5CF139C79C5D}" dt="2025-12-23T21:23:02.164" v="18"/>
          <ac:spMkLst>
            <pc:docMk/>
            <pc:sldMk cId="390541515" sldId="278"/>
            <ac:spMk id="7" creationId="{0A31851B-6672-CFB0-5217-24C7C95EDFB4}"/>
          </ac:spMkLst>
        </pc:spChg>
        <pc:spChg chg="add del mod">
          <ac:chgData name="Luz Adriana Ángel Toro" userId="a2eb6327-1ec8-444c-98e8-718fad362763" providerId="ADAL" clId="{7F4FCC81-B788-4105-8DA9-5CF139C79C5D}" dt="2025-12-30T13:35:09.954" v="56" actId="478"/>
          <ac:spMkLst>
            <pc:docMk/>
            <pc:sldMk cId="390541515" sldId="278"/>
            <ac:spMk id="14" creationId="{8FD7CFE9-973F-98D5-3AE7-4C7DBEE8D8B1}"/>
          </ac:spMkLst>
        </pc:spChg>
        <pc:picChg chg="add mod">
          <ac:chgData name="Luz Adriana Ángel Toro" userId="a2eb6327-1ec8-444c-98e8-718fad362763" providerId="ADAL" clId="{7F4FCC81-B788-4105-8DA9-5CF139C79C5D}" dt="2025-12-30T13:35:10.326" v="57"/>
          <ac:picMkLst>
            <pc:docMk/>
            <pc:sldMk cId="390541515" sldId="278"/>
            <ac:picMk id="11" creationId="{05B251D0-251B-6EF2-8A0A-3DEFA30E2529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15.077" v="59"/>
        <pc:sldMkLst>
          <pc:docMk/>
          <pc:sldMk cId="2129053561" sldId="279"/>
        </pc:sldMkLst>
        <pc:spChg chg="add mod">
          <ac:chgData name="Luz Adriana Ángel Toro" userId="a2eb6327-1ec8-444c-98e8-718fad362763" providerId="ADAL" clId="{7F4FCC81-B788-4105-8DA9-5CF139C79C5D}" dt="2025-12-23T21:23:09.197" v="21" actId="207"/>
          <ac:spMkLst>
            <pc:docMk/>
            <pc:sldMk cId="2129053561" sldId="279"/>
            <ac:spMk id="14" creationId="{9C22DEA9-BD09-CBDE-C067-0FE5AEA91D08}"/>
          </ac:spMkLst>
        </pc:spChg>
        <pc:spChg chg="add del mod">
          <ac:chgData name="Luz Adriana Ángel Toro" userId="a2eb6327-1ec8-444c-98e8-718fad362763" providerId="ADAL" clId="{7F4FCC81-B788-4105-8DA9-5CF139C79C5D}" dt="2025-12-30T13:35:14.769" v="58" actId="478"/>
          <ac:spMkLst>
            <pc:docMk/>
            <pc:sldMk cId="2129053561" sldId="279"/>
            <ac:spMk id="15" creationId="{6770589D-108A-90C0-E939-BD286D5B4D5D}"/>
          </ac:spMkLst>
        </pc:spChg>
        <pc:picChg chg="add mod">
          <ac:chgData name="Luz Adriana Ángel Toro" userId="a2eb6327-1ec8-444c-98e8-718fad362763" providerId="ADAL" clId="{7F4FCC81-B788-4105-8DA9-5CF139C79C5D}" dt="2025-12-30T13:35:15.077" v="59"/>
          <ac:picMkLst>
            <pc:docMk/>
            <pc:sldMk cId="2129053561" sldId="279"/>
            <ac:picMk id="4" creationId="{4663D60A-4398-5859-7B5E-D2A2074DA21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24.389" v="64"/>
        <pc:sldMkLst>
          <pc:docMk/>
          <pc:sldMk cId="2154258542" sldId="280"/>
        </pc:sldMkLst>
        <pc:spChg chg="add mod">
          <ac:chgData name="Luz Adriana Ángel Toro" userId="a2eb6327-1ec8-444c-98e8-718fad362763" providerId="ADAL" clId="{7F4FCC81-B788-4105-8DA9-5CF139C79C5D}" dt="2025-12-23T21:23:12.796" v="23"/>
          <ac:spMkLst>
            <pc:docMk/>
            <pc:sldMk cId="2154258542" sldId="280"/>
            <ac:spMk id="4" creationId="{00EB7774-BB32-0F80-CF3B-2A6652EF9D39}"/>
          </ac:spMkLst>
        </pc:spChg>
        <pc:spChg chg="add del">
          <ac:chgData name="Luz Adriana Ángel Toro" userId="a2eb6327-1ec8-444c-98e8-718fad362763" providerId="ADAL" clId="{7F4FCC81-B788-4105-8DA9-5CF139C79C5D}" dt="2025-12-30T13:35:21.795" v="62" actId="478"/>
          <ac:spMkLst>
            <pc:docMk/>
            <pc:sldMk cId="2154258542" sldId="280"/>
            <ac:spMk id="9" creationId="{9F8092F7-A344-11CD-039B-16330B5A90C9}"/>
          </ac:spMkLst>
        </pc:spChg>
        <pc:spChg chg="add del mod">
          <ac:chgData name="Luz Adriana Ángel Toro" userId="a2eb6327-1ec8-444c-98e8-718fad362763" providerId="ADAL" clId="{7F4FCC81-B788-4105-8DA9-5CF139C79C5D}" dt="2025-12-30T13:35:23.985" v="63" actId="478"/>
          <ac:spMkLst>
            <pc:docMk/>
            <pc:sldMk cId="2154258542" sldId="280"/>
            <ac:spMk id="12" creationId="{2A7CF8F1-F705-AF91-A772-FB5E80B3C02E}"/>
          </ac:spMkLst>
        </pc:spChg>
        <pc:picChg chg="add mod">
          <ac:chgData name="Luz Adriana Ángel Toro" userId="a2eb6327-1ec8-444c-98e8-718fad362763" providerId="ADAL" clId="{7F4FCC81-B788-4105-8DA9-5CF139C79C5D}" dt="2025-12-30T13:35:20.165" v="61"/>
          <ac:picMkLst>
            <pc:docMk/>
            <pc:sldMk cId="2154258542" sldId="280"/>
            <ac:picMk id="8" creationId="{5AA7A6B5-710C-888D-C606-61A2A7E00B2D}"/>
          </ac:picMkLst>
        </pc:picChg>
        <pc:picChg chg="add mod">
          <ac:chgData name="Luz Adriana Ángel Toro" userId="a2eb6327-1ec8-444c-98e8-718fad362763" providerId="ADAL" clId="{7F4FCC81-B788-4105-8DA9-5CF139C79C5D}" dt="2025-12-30T13:35:24.389" v="64"/>
          <ac:picMkLst>
            <pc:docMk/>
            <pc:sldMk cId="2154258542" sldId="280"/>
            <ac:picMk id="13" creationId="{4D415B27-E536-5BA4-413B-5355D2D8746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28.453" v="66"/>
        <pc:sldMkLst>
          <pc:docMk/>
          <pc:sldMk cId="2431057990" sldId="281"/>
        </pc:sldMkLst>
        <pc:spChg chg="add mod">
          <ac:chgData name="Luz Adriana Ángel Toro" userId="a2eb6327-1ec8-444c-98e8-718fad362763" providerId="ADAL" clId="{7F4FCC81-B788-4105-8DA9-5CF139C79C5D}" dt="2025-12-23T21:23:16.798" v="25"/>
          <ac:spMkLst>
            <pc:docMk/>
            <pc:sldMk cId="2431057990" sldId="281"/>
            <ac:spMk id="8" creationId="{20E34FBE-0C6D-9715-B9FF-646C5F69247D}"/>
          </ac:spMkLst>
        </pc:spChg>
        <pc:spChg chg="add del mod">
          <ac:chgData name="Luz Adriana Ángel Toro" userId="a2eb6327-1ec8-444c-98e8-718fad362763" providerId="ADAL" clId="{7F4FCC81-B788-4105-8DA9-5CF139C79C5D}" dt="2025-12-30T13:35:28.162" v="65" actId="478"/>
          <ac:spMkLst>
            <pc:docMk/>
            <pc:sldMk cId="2431057990" sldId="281"/>
            <ac:spMk id="17" creationId="{CD2A1B9C-5D2E-F390-339C-5B8DA972837D}"/>
          </ac:spMkLst>
        </pc:spChg>
        <pc:picChg chg="add mod">
          <ac:chgData name="Luz Adriana Ángel Toro" userId="a2eb6327-1ec8-444c-98e8-718fad362763" providerId="ADAL" clId="{7F4FCC81-B788-4105-8DA9-5CF139C79C5D}" dt="2025-12-30T13:35:28.453" v="66"/>
          <ac:picMkLst>
            <pc:docMk/>
            <pc:sldMk cId="2431057990" sldId="281"/>
            <ac:picMk id="5" creationId="{DA189CA4-91CD-49D9-47E1-B641EE261D56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33.333" v="68"/>
        <pc:sldMkLst>
          <pc:docMk/>
          <pc:sldMk cId="3398545724" sldId="282"/>
        </pc:sldMkLst>
        <pc:spChg chg="add mod">
          <ac:chgData name="Luz Adriana Ángel Toro" userId="a2eb6327-1ec8-444c-98e8-718fad362763" providerId="ADAL" clId="{7F4FCC81-B788-4105-8DA9-5CF139C79C5D}" dt="2025-12-23T21:23:21.401" v="27"/>
          <ac:spMkLst>
            <pc:docMk/>
            <pc:sldMk cId="3398545724" sldId="282"/>
            <ac:spMk id="14" creationId="{34F6E37C-5B7B-E748-9A4C-9D3DFB584080}"/>
          </ac:spMkLst>
        </pc:spChg>
        <pc:spChg chg="add del mod">
          <ac:chgData name="Luz Adriana Ángel Toro" userId="a2eb6327-1ec8-444c-98e8-718fad362763" providerId="ADAL" clId="{7F4FCC81-B788-4105-8DA9-5CF139C79C5D}" dt="2025-12-30T13:35:33.041" v="67" actId="478"/>
          <ac:spMkLst>
            <pc:docMk/>
            <pc:sldMk cId="3398545724" sldId="282"/>
            <ac:spMk id="15" creationId="{FF69B10E-0802-7CEF-B608-CA00903B1D58}"/>
          </ac:spMkLst>
        </pc:spChg>
        <pc:picChg chg="add mod">
          <ac:chgData name="Luz Adriana Ángel Toro" userId="a2eb6327-1ec8-444c-98e8-718fad362763" providerId="ADAL" clId="{7F4FCC81-B788-4105-8DA9-5CF139C79C5D}" dt="2025-12-30T13:35:33.333" v="68"/>
          <ac:picMkLst>
            <pc:docMk/>
            <pc:sldMk cId="3398545724" sldId="282"/>
            <ac:picMk id="11" creationId="{834D0C74-7543-D904-F8BC-E9AAD9B34C77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37.782" v="70"/>
        <pc:sldMkLst>
          <pc:docMk/>
          <pc:sldMk cId="1840589131" sldId="283"/>
        </pc:sldMkLst>
        <pc:spChg chg="add mod">
          <ac:chgData name="Luz Adriana Ángel Toro" userId="a2eb6327-1ec8-444c-98e8-718fad362763" providerId="ADAL" clId="{7F4FCC81-B788-4105-8DA9-5CF139C79C5D}" dt="2025-12-23T21:23:28.933" v="30" actId="207"/>
          <ac:spMkLst>
            <pc:docMk/>
            <pc:sldMk cId="1840589131" sldId="283"/>
            <ac:spMk id="26" creationId="{524E537B-7559-EE04-BF6D-4F529412A83D}"/>
          </ac:spMkLst>
        </pc:spChg>
        <pc:spChg chg="add del mod">
          <ac:chgData name="Luz Adriana Ángel Toro" userId="a2eb6327-1ec8-444c-98e8-718fad362763" providerId="ADAL" clId="{7F4FCC81-B788-4105-8DA9-5CF139C79C5D}" dt="2025-12-30T13:35:37.506" v="69" actId="478"/>
          <ac:spMkLst>
            <pc:docMk/>
            <pc:sldMk cId="1840589131" sldId="283"/>
            <ac:spMk id="32" creationId="{51D1BAE9-7346-E966-C1F1-446DFEBD1A3C}"/>
          </ac:spMkLst>
        </pc:spChg>
        <pc:picChg chg="add mod">
          <ac:chgData name="Luz Adriana Ángel Toro" userId="a2eb6327-1ec8-444c-98e8-718fad362763" providerId="ADAL" clId="{7F4FCC81-B788-4105-8DA9-5CF139C79C5D}" dt="2025-12-30T13:35:37.782" v="70"/>
          <ac:picMkLst>
            <pc:docMk/>
            <pc:sldMk cId="1840589131" sldId="283"/>
            <ac:picMk id="28" creationId="{2A4C01E6-EEEB-A5EB-E4E8-BB8115DCA8A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42.503" v="72"/>
        <pc:sldMkLst>
          <pc:docMk/>
          <pc:sldMk cId="59710617" sldId="284"/>
        </pc:sldMkLst>
        <pc:spChg chg="add mod">
          <ac:chgData name="Luz Adriana Ángel Toro" userId="a2eb6327-1ec8-444c-98e8-718fad362763" providerId="ADAL" clId="{7F4FCC81-B788-4105-8DA9-5CF139C79C5D}" dt="2025-12-23T21:23:37.369" v="35"/>
          <ac:spMkLst>
            <pc:docMk/>
            <pc:sldMk cId="59710617" sldId="284"/>
            <ac:spMk id="8" creationId="{48F1ABD9-FFB7-948B-B50A-4C02CC8CC5D5}"/>
          </ac:spMkLst>
        </pc:spChg>
        <pc:spChg chg="add del mod">
          <ac:chgData name="Luz Adriana Ángel Toro" userId="a2eb6327-1ec8-444c-98e8-718fad362763" providerId="ADAL" clId="{7F4FCC81-B788-4105-8DA9-5CF139C79C5D}" dt="2025-12-30T13:35:42.162" v="71" actId="478"/>
          <ac:spMkLst>
            <pc:docMk/>
            <pc:sldMk cId="59710617" sldId="284"/>
            <ac:spMk id="9" creationId="{3652274D-9B53-618D-3F25-585F86919211}"/>
          </ac:spMkLst>
        </pc:spChg>
        <pc:picChg chg="add mod">
          <ac:chgData name="Luz Adriana Ángel Toro" userId="a2eb6327-1ec8-444c-98e8-718fad362763" providerId="ADAL" clId="{7F4FCC81-B788-4105-8DA9-5CF139C79C5D}" dt="2025-12-30T13:35:42.503" v="72"/>
          <ac:picMkLst>
            <pc:docMk/>
            <pc:sldMk cId="59710617" sldId="284"/>
            <ac:picMk id="3" creationId="{FFF10794-A722-05DF-0846-08EBDC31EDF6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51.525" v="76"/>
        <pc:sldMkLst>
          <pc:docMk/>
          <pc:sldMk cId="2712565101" sldId="286"/>
        </pc:sldMkLst>
        <pc:spChg chg="add mod">
          <ac:chgData name="Luz Adriana Ángel Toro" userId="a2eb6327-1ec8-444c-98e8-718fad362763" providerId="ADAL" clId="{7F4FCC81-B788-4105-8DA9-5CF139C79C5D}" dt="2025-12-23T21:23:49.394" v="40"/>
          <ac:spMkLst>
            <pc:docMk/>
            <pc:sldMk cId="2712565101" sldId="286"/>
            <ac:spMk id="3" creationId="{7A5DC304-4642-312A-4273-6392DECE67A4}"/>
          </ac:spMkLst>
        </pc:spChg>
        <pc:spChg chg="add del mod">
          <ac:chgData name="Luz Adriana Ángel Toro" userId="a2eb6327-1ec8-444c-98e8-718fad362763" providerId="ADAL" clId="{7F4FCC81-B788-4105-8DA9-5CF139C79C5D}" dt="2025-12-30T13:35:51.138" v="75" actId="478"/>
          <ac:spMkLst>
            <pc:docMk/>
            <pc:sldMk cId="2712565101" sldId="286"/>
            <ac:spMk id="4" creationId="{4A78022C-7C9D-97A0-ABDB-400AB4C05AF4}"/>
          </ac:spMkLst>
        </pc:spChg>
        <pc:picChg chg="add mod">
          <ac:chgData name="Luz Adriana Ángel Toro" userId="a2eb6327-1ec8-444c-98e8-718fad362763" providerId="ADAL" clId="{7F4FCC81-B788-4105-8DA9-5CF139C79C5D}" dt="2025-12-30T13:35:51.525" v="76"/>
          <ac:picMkLst>
            <pc:docMk/>
            <pc:sldMk cId="2712565101" sldId="286"/>
            <ac:picMk id="5" creationId="{651339C0-D1FE-1533-2C3D-C350FA96B6D2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46.756" v="74"/>
        <pc:sldMkLst>
          <pc:docMk/>
          <pc:sldMk cId="1766948605" sldId="287"/>
        </pc:sldMkLst>
        <pc:spChg chg="add mod">
          <ac:chgData name="Luz Adriana Ángel Toro" userId="a2eb6327-1ec8-444c-98e8-718fad362763" providerId="ADAL" clId="{7F4FCC81-B788-4105-8DA9-5CF139C79C5D}" dt="2025-12-23T21:23:45.574" v="38" actId="207"/>
          <ac:spMkLst>
            <pc:docMk/>
            <pc:sldMk cId="1766948605" sldId="287"/>
            <ac:spMk id="3" creationId="{79042090-9E65-5BF8-B164-0CC7BCD958AA}"/>
          </ac:spMkLst>
        </pc:spChg>
        <pc:spChg chg="add del mod">
          <ac:chgData name="Luz Adriana Ángel Toro" userId="a2eb6327-1ec8-444c-98e8-718fad362763" providerId="ADAL" clId="{7F4FCC81-B788-4105-8DA9-5CF139C79C5D}" dt="2025-12-30T13:35:46.513" v="73" actId="478"/>
          <ac:spMkLst>
            <pc:docMk/>
            <pc:sldMk cId="1766948605" sldId="287"/>
            <ac:spMk id="6" creationId="{ACE7B1CC-9F29-916E-F201-6B3D87CE17C4}"/>
          </ac:spMkLst>
        </pc:spChg>
        <pc:picChg chg="add mod">
          <ac:chgData name="Luz Adriana Ángel Toro" userId="a2eb6327-1ec8-444c-98e8-718fad362763" providerId="ADAL" clId="{7F4FCC81-B788-4105-8DA9-5CF139C79C5D}" dt="2025-12-30T13:35:46.756" v="74"/>
          <ac:picMkLst>
            <pc:docMk/>
            <pc:sldMk cId="1766948605" sldId="287"/>
            <ac:picMk id="5" creationId="{25B67FA7-6E31-5357-9D99-A117340D8F4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35:57.093" v="78"/>
        <pc:sldMkLst>
          <pc:docMk/>
          <pc:sldMk cId="2448124569" sldId="2145706222"/>
        </pc:sldMkLst>
        <pc:spChg chg="add mod">
          <ac:chgData name="Luz Adriana Ángel Toro" userId="a2eb6327-1ec8-444c-98e8-718fad362763" providerId="ADAL" clId="{7F4FCC81-B788-4105-8DA9-5CF139C79C5D}" dt="2025-12-23T21:23:56.632" v="43" actId="207"/>
          <ac:spMkLst>
            <pc:docMk/>
            <pc:sldMk cId="2448124569" sldId="2145706222"/>
            <ac:spMk id="23" creationId="{83B32659-A18F-0428-46B3-0CF46049C39F}"/>
          </ac:spMkLst>
        </pc:spChg>
        <pc:spChg chg="add del mod">
          <ac:chgData name="Luz Adriana Ángel Toro" userId="a2eb6327-1ec8-444c-98e8-718fad362763" providerId="ADAL" clId="{7F4FCC81-B788-4105-8DA9-5CF139C79C5D}" dt="2025-12-30T13:35:56.754" v="77" actId="478"/>
          <ac:spMkLst>
            <pc:docMk/>
            <pc:sldMk cId="2448124569" sldId="2145706222"/>
            <ac:spMk id="24" creationId="{C627C12E-D48C-B738-693C-A13DB16835A5}"/>
          </ac:spMkLst>
        </pc:spChg>
        <pc:picChg chg="add mod">
          <ac:chgData name="Luz Adriana Ángel Toro" userId="a2eb6327-1ec8-444c-98e8-718fad362763" providerId="ADAL" clId="{7F4FCC81-B788-4105-8DA9-5CF139C79C5D}" dt="2025-12-30T13:35:57.093" v="78"/>
          <ac:picMkLst>
            <pc:docMk/>
            <pc:sldMk cId="2448124569" sldId="2145706222"/>
            <ac:picMk id="12" creationId="{CE042148-82B3-766C-45C7-AFFBD2634382}"/>
          </ac:picMkLst>
        </pc:picChg>
      </pc:sldChg>
      <pc:sldMasterChg chg="modSldLayout">
        <pc:chgData name="Luz Adriana Ángel Toro" userId="a2eb6327-1ec8-444c-98e8-718fad362763" providerId="ADAL" clId="{7F4FCC81-B788-4105-8DA9-5CF139C79C5D}" dt="2025-12-30T13:39:11.507" v="116" actId="478"/>
        <pc:sldMasterMkLst>
          <pc:docMk/>
          <pc:sldMasterMk cId="3701710387" sldId="2147483648"/>
        </pc:sldMasterMkLst>
        <pc:sldLayoutChg chg="addSp delSp modSp mod">
          <pc:chgData name="Luz Adriana Ángel Toro" userId="a2eb6327-1ec8-444c-98e8-718fad362763" providerId="ADAL" clId="{7F4FCC81-B788-4105-8DA9-5CF139C79C5D}" dt="2025-12-30T13:39:02.418" v="113" actId="478"/>
          <pc:sldLayoutMkLst>
            <pc:docMk/>
            <pc:sldMasterMk cId="3701710387" sldId="2147483648"/>
            <pc:sldLayoutMk cId="2231604530" sldId="2147483660"/>
          </pc:sldLayoutMkLst>
          <pc:spChg chg="add del mod">
            <ac:chgData name="Luz Adriana Ángel Toro" userId="a2eb6327-1ec8-444c-98e8-718fad362763" providerId="ADAL" clId="{7F4FCC81-B788-4105-8DA9-5CF139C79C5D}" dt="2025-12-30T13:39:02.418" v="113" actId="478"/>
            <ac:spMkLst>
              <pc:docMk/>
              <pc:sldMasterMk cId="3701710387" sldId="2147483648"/>
              <pc:sldLayoutMk cId="2231604530" sldId="2147483660"/>
              <ac:spMk id="10" creationId="{D04DC4C5-660F-88E5-F5CA-E78F9112F9E6}"/>
            </ac:spMkLst>
          </pc:spChg>
          <pc:spChg chg="add mod">
            <ac:chgData name="Luz Adriana Ángel Toro" userId="a2eb6327-1ec8-444c-98e8-718fad362763" providerId="ADAL" clId="{7F4FCC81-B788-4105-8DA9-5CF139C79C5D}" dt="2025-12-23T21:24:20.974" v="45"/>
            <ac:spMkLst>
              <pc:docMk/>
              <pc:sldMasterMk cId="3701710387" sldId="2147483648"/>
              <pc:sldLayoutMk cId="2231604530" sldId="2147483660"/>
              <ac:spMk id="17" creationId="{9568D66E-F4E4-B3AB-3A46-BDD02D5B97C3}"/>
            </ac:spMkLst>
          </pc:spChg>
          <pc:spChg chg="add del mod">
            <ac:chgData name="Luz Adriana Ángel Toro" userId="a2eb6327-1ec8-444c-98e8-718fad362763" providerId="ADAL" clId="{7F4FCC81-B788-4105-8DA9-5CF139C79C5D}" dt="2025-12-30T13:38:58.833" v="111" actId="478"/>
            <ac:spMkLst>
              <pc:docMk/>
              <pc:sldMasterMk cId="3701710387" sldId="2147483648"/>
              <pc:sldLayoutMk cId="2231604530" sldId="2147483660"/>
              <ac:spMk id="18" creationId="{BEDDA79B-135B-72FD-5FF8-5551469861C2}"/>
            </ac:spMkLst>
          </pc:spChg>
          <pc:picChg chg="add mod">
            <ac:chgData name="Luz Adriana Ángel Toro" userId="a2eb6327-1ec8-444c-98e8-718fad362763" providerId="ADAL" clId="{7F4FCC81-B788-4105-8DA9-5CF139C79C5D}" dt="2025-12-30T13:38:59.141" v="112"/>
            <ac:picMkLst>
              <pc:docMk/>
              <pc:sldMasterMk cId="3701710387" sldId="2147483648"/>
              <pc:sldLayoutMk cId="2231604530" sldId="2147483660"/>
              <ac:picMk id="16" creationId="{3A266F86-49C0-1344-AC14-7D7B7565FD94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9:11.507" v="116" actId="478"/>
          <pc:sldLayoutMkLst>
            <pc:docMk/>
            <pc:sldMasterMk cId="3701710387" sldId="2147483648"/>
            <pc:sldLayoutMk cId="17773739" sldId="2147483661"/>
          </pc:sldLayoutMkLst>
          <pc:spChg chg="add del mod">
            <ac:chgData name="Luz Adriana Ángel Toro" userId="a2eb6327-1ec8-444c-98e8-718fad362763" providerId="ADAL" clId="{7F4FCC81-B788-4105-8DA9-5CF139C79C5D}" dt="2025-12-30T13:39:11.507" v="116" actId="478"/>
            <ac:spMkLst>
              <pc:docMk/>
              <pc:sldMasterMk cId="3701710387" sldId="2147483648"/>
              <pc:sldLayoutMk cId="17773739" sldId="2147483661"/>
              <ac:spMk id="11" creationId="{828BED28-5584-1516-5E58-14676049EE36}"/>
            </ac:spMkLst>
          </pc:spChg>
          <pc:spChg chg="add mod">
            <ac:chgData name="Luz Adriana Ángel Toro" userId="a2eb6327-1ec8-444c-98e8-718fad362763" providerId="ADAL" clId="{7F4FCC81-B788-4105-8DA9-5CF139C79C5D}" dt="2025-12-23T21:24:29.400" v="47"/>
            <ac:spMkLst>
              <pc:docMk/>
              <pc:sldMasterMk cId="3701710387" sldId="2147483648"/>
              <pc:sldLayoutMk cId="17773739" sldId="2147483661"/>
              <ac:spMk id="15" creationId="{1AD865BC-AAF8-71FD-0F59-A85ED76838FC}"/>
            </ac:spMkLst>
          </pc:spChg>
          <pc:spChg chg="add del mod">
            <ac:chgData name="Luz Adriana Ángel Toro" userId="a2eb6327-1ec8-444c-98e8-718fad362763" providerId="ADAL" clId="{7F4FCC81-B788-4105-8DA9-5CF139C79C5D}" dt="2025-12-30T13:39:07.553" v="114" actId="478"/>
            <ac:spMkLst>
              <pc:docMk/>
              <pc:sldMasterMk cId="3701710387" sldId="2147483648"/>
              <pc:sldLayoutMk cId="17773739" sldId="2147483661"/>
              <ac:spMk id="19" creationId="{492B0BF1-27D1-96A0-C1DF-DFC21A9E7257}"/>
            </ac:spMkLst>
          </pc:spChg>
          <pc:picChg chg="add mod">
            <ac:chgData name="Luz Adriana Ángel Toro" userId="a2eb6327-1ec8-444c-98e8-718fad362763" providerId="ADAL" clId="{7F4FCC81-B788-4105-8DA9-5CF139C79C5D}" dt="2025-12-30T13:39:07.859" v="115"/>
            <ac:picMkLst>
              <pc:docMk/>
              <pc:sldMasterMk cId="3701710387" sldId="2147483648"/>
              <pc:sldLayoutMk cId="17773739" sldId="2147483661"/>
              <ac:picMk id="13" creationId="{10A8DF98-6836-607C-1938-63A7C9FDBF90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6:50.300" v="85" actId="207"/>
          <pc:sldLayoutMkLst>
            <pc:docMk/>
            <pc:sldMasterMk cId="3701710387" sldId="2147483648"/>
            <pc:sldLayoutMk cId="156431831" sldId="2147483663"/>
          </pc:sldLayoutMkLst>
          <pc:spChg chg="add mod">
            <ac:chgData name="Luz Adriana Ángel Toro" userId="a2eb6327-1ec8-444c-98e8-718fad362763" providerId="ADAL" clId="{7F4FCC81-B788-4105-8DA9-5CF139C79C5D}" dt="2025-12-30T13:36:50.300" v="85" actId="207"/>
            <ac:spMkLst>
              <pc:docMk/>
              <pc:sldMasterMk cId="3701710387" sldId="2147483648"/>
              <pc:sldLayoutMk cId="156431831" sldId="2147483663"/>
              <ac:spMk id="3" creationId="{857F6D52-9E77-615D-3CEC-B7ABA6D856BA}"/>
            </ac:spMkLst>
          </pc:spChg>
          <pc:spChg chg="del">
            <ac:chgData name="Luz Adriana Ángel Toro" userId="a2eb6327-1ec8-444c-98e8-718fad362763" providerId="ADAL" clId="{7F4FCC81-B788-4105-8DA9-5CF139C79C5D}" dt="2025-12-30T13:36:36.353" v="81" actId="478"/>
            <ac:spMkLst>
              <pc:docMk/>
              <pc:sldMasterMk cId="3701710387" sldId="2147483648"/>
              <pc:sldLayoutMk cId="156431831" sldId="2147483663"/>
              <ac:spMk id="5" creationId="{A46EACCA-8EF8-30E7-5EEA-6917A383A3EF}"/>
            </ac:spMkLst>
          </pc:spChg>
          <pc:picChg chg="del">
            <ac:chgData name="Luz Adriana Ángel Toro" userId="a2eb6327-1ec8-444c-98e8-718fad362763" providerId="ADAL" clId="{7F4FCC81-B788-4105-8DA9-5CF139C79C5D}" dt="2025-12-30T13:36:36.353" v="81" actId="478"/>
            <ac:picMkLst>
              <pc:docMk/>
              <pc:sldMasterMk cId="3701710387" sldId="2147483648"/>
              <pc:sldLayoutMk cId="156431831" sldId="2147483663"/>
              <ac:picMk id="7" creationId="{96F72D45-B00E-4213-3D49-97858CE605C3}"/>
            </ac:picMkLst>
          </pc:picChg>
          <pc:picChg chg="add mod">
            <ac:chgData name="Luz Adriana Ángel Toro" userId="a2eb6327-1ec8-444c-98e8-718fad362763" providerId="ADAL" clId="{7F4FCC81-B788-4105-8DA9-5CF139C79C5D}" dt="2025-12-30T13:36:36.675" v="82"/>
            <ac:picMkLst>
              <pc:docMk/>
              <pc:sldMasterMk cId="3701710387" sldId="2147483648"/>
              <pc:sldLayoutMk cId="156431831" sldId="2147483663"/>
              <ac:picMk id="9" creationId="{87DFD591-D5EF-794B-637B-A8E6CC0F05FB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6:29.636" v="80"/>
          <pc:sldLayoutMkLst>
            <pc:docMk/>
            <pc:sldMasterMk cId="3701710387" sldId="2147483648"/>
            <pc:sldLayoutMk cId="1806952879" sldId="2147483665"/>
          </pc:sldLayoutMkLst>
          <pc:spChg chg="add mod">
            <ac:chgData name="Luz Adriana Ángel Toro" userId="a2eb6327-1ec8-444c-98e8-718fad362763" providerId="ADAL" clId="{7F4FCC81-B788-4105-8DA9-5CF139C79C5D}" dt="2025-12-30T13:36:29.636" v="80"/>
            <ac:spMkLst>
              <pc:docMk/>
              <pc:sldMasterMk cId="3701710387" sldId="2147483648"/>
              <pc:sldLayoutMk cId="1806952879" sldId="2147483665"/>
              <ac:spMk id="2" creationId="{774020DE-AC1D-137D-6011-F6C70EE2DD47}"/>
            </ac:spMkLst>
          </pc:spChg>
          <pc:spChg chg="del">
            <ac:chgData name="Luz Adriana Ángel Toro" userId="a2eb6327-1ec8-444c-98e8-718fad362763" providerId="ADAL" clId="{7F4FCC81-B788-4105-8DA9-5CF139C79C5D}" dt="2025-12-30T13:36:29.329" v="79" actId="478"/>
            <ac:spMkLst>
              <pc:docMk/>
              <pc:sldMasterMk cId="3701710387" sldId="2147483648"/>
              <pc:sldLayoutMk cId="1806952879" sldId="2147483665"/>
              <ac:spMk id="5" creationId="{A46EACCA-8EF8-30E7-5EEA-6917A383A3EF}"/>
            </ac:spMkLst>
          </pc:spChg>
          <pc:picChg chg="del">
            <ac:chgData name="Luz Adriana Ángel Toro" userId="a2eb6327-1ec8-444c-98e8-718fad362763" providerId="ADAL" clId="{7F4FCC81-B788-4105-8DA9-5CF139C79C5D}" dt="2025-12-30T13:36:29.329" v="79" actId="478"/>
            <ac:picMkLst>
              <pc:docMk/>
              <pc:sldMasterMk cId="3701710387" sldId="2147483648"/>
              <pc:sldLayoutMk cId="1806952879" sldId="2147483665"/>
              <ac:picMk id="7" creationId="{96F72D45-B00E-4213-3D49-97858CE605C3}"/>
            </ac:picMkLst>
          </pc:picChg>
          <pc:picChg chg="add mod">
            <ac:chgData name="Luz Adriana Ángel Toro" userId="a2eb6327-1ec8-444c-98e8-718fad362763" providerId="ADAL" clId="{7F4FCC81-B788-4105-8DA9-5CF139C79C5D}" dt="2025-12-30T13:36:29.636" v="80"/>
            <ac:picMkLst>
              <pc:docMk/>
              <pc:sldMasterMk cId="3701710387" sldId="2147483648"/>
              <pc:sldLayoutMk cId="1806952879" sldId="2147483665"/>
              <ac:picMk id="10" creationId="{18237C81-3B9B-5DA3-A711-65DBD2958005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6:57.061" v="87"/>
          <pc:sldLayoutMkLst>
            <pc:docMk/>
            <pc:sldMasterMk cId="3701710387" sldId="2147483648"/>
            <pc:sldLayoutMk cId="3188255454" sldId="2147483666"/>
          </pc:sldLayoutMkLst>
          <pc:spChg chg="add mod">
            <ac:chgData name="Luz Adriana Ángel Toro" userId="a2eb6327-1ec8-444c-98e8-718fad362763" providerId="ADAL" clId="{7F4FCC81-B788-4105-8DA9-5CF139C79C5D}" dt="2025-12-30T13:36:57.061" v="87"/>
            <ac:spMkLst>
              <pc:docMk/>
              <pc:sldMasterMk cId="3701710387" sldId="2147483648"/>
              <pc:sldLayoutMk cId="3188255454" sldId="2147483666"/>
              <ac:spMk id="2" creationId="{F1B3D154-F4C3-F163-274B-58D99315AA60}"/>
            </ac:spMkLst>
          </pc:spChg>
          <pc:spChg chg="del">
            <ac:chgData name="Luz Adriana Ángel Toro" userId="a2eb6327-1ec8-444c-98e8-718fad362763" providerId="ADAL" clId="{7F4FCC81-B788-4105-8DA9-5CF139C79C5D}" dt="2025-12-30T13:36:56.753" v="86" actId="478"/>
            <ac:spMkLst>
              <pc:docMk/>
              <pc:sldMasterMk cId="3701710387" sldId="2147483648"/>
              <pc:sldLayoutMk cId="3188255454" sldId="2147483666"/>
              <ac:spMk id="15" creationId="{54D22561-13DE-081D-8EED-A09C214B91B2}"/>
            </ac:spMkLst>
          </pc:spChg>
          <pc:picChg chg="add mod">
            <ac:chgData name="Luz Adriana Ángel Toro" userId="a2eb6327-1ec8-444c-98e8-718fad362763" providerId="ADAL" clId="{7F4FCC81-B788-4105-8DA9-5CF139C79C5D}" dt="2025-12-30T13:36:57.061" v="87"/>
            <ac:picMkLst>
              <pc:docMk/>
              <pc:sldMasterMk cId="3701710387" sldId="2147483648"/>
              <pc:sldLayoutMk cId="3188255454" sldId="2147483666"/>
              <ac:picMk id="4" creationId="{E0B48C07-5FF3-450B-893A-41B6CA629737}"/>
            </ac:picMkLst>
          </pc:picChg>
          <pc:picChg chg="del">
            <ac:chgData name="Luz Adriana Ángel Toro" userId="a2eb6327-1ec8-444c-98e8-718fad362763" providerId="ADAL" clId="{7F4FCC81-B788-4105-8DA9-5CF139C79C5D}" dt="2025-12-30T13:36:56.753" v="86" actId="478"/>
            <ac:picMkLst>
              <pc:docMk/>
              <pc:sldMasterMk cId="3701710387" sldId="2147483648"/>
              <pc:sldLayoutMk cId="3188255454" sldId="2147483666"/>
              <ac:picMk id="17" creationId="{096B9A1B-724E-3463-43A7-68210DEAC575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7:03.396" v="89"/>
          <pc:sldLayoutMkLst>
            <pc:docMk/>
            <pc:sldMasterMk cId="3701710387" sldId="2147483648"/>
            <pc:sldLayoutMk cId="113982258" sldId="2147483667"/>
          </pc:sldLayoutMkLst>
          <pc:spChg chg="del">
            <ac:chgData name="Luz Adriana Ángel Toro" userId="a2eb6327-1ec8-444c-98e8-718fad362763" providerId="ADAL" clId="{7F4FCC81-B788-4105-8DA9-5CF139C79C5D}" dt="2025-12-30T13:37:03.121" v="88" actId="478"/>
            <ac:spMkLst>
              <pc:docMk/>
              <pc:sldMasterMk cId="3701710387" sldId="2147483648"/>
              <pc:sldLayoutMk cId="113982258" sldId="2147483667"/>
              <ac:spMk id="5" creationId="{C737322D-88A2-91DD-33B9-FA77AA05601F}"/>
            </ac:spMkLst>
          </pc:spChg>
          <pc:spChg chg="add mod">
            <ac:chgData name="Luz Adriana Ángel Toro" userId="a2eb6327-1ec8-444c-98e8-718fad362763" providerId="ADAL" clId="{7F4FCC81-B788-4105-8DA9-5CF139C79C5D}" dt="2025-12-30T13:37:03.396" v="89"/>
            <ac:spMkLst>
              <pc:docMk/>
              <pc:sldMasterMk cId="3701710387" sldId="2147483648"/>
              <pc:sldLayoutMk cId="113982258" sldId="2147483667"/>
              <ac:spMk id="8" creationId="{593C9613-2009-B3CC-2075-A3C2F48D34F7}"/>
            </ac:spMkLst>
          </pc:spChg>
          <pc:picChg chg="del">
            <ac:chgData name="Luz Adriana Ángel Toro" userId="a2eb6327-1ec8-444c-98e8-718fad362763" providerId="ADAL" clId="{7F4FCC81-B788-4105-8DA9-5CF139C79C5D}" dt="2025-12-30T13:37:03.121" v="88" actId="478"/>
            <ac:picMkLst>
              <pc:docMk/>
              <pc:sldMasterMk cId="3701710387" sldId="2147483648"/>
              <pc:sldLayoutMk cId="113982258" sldId="2147483667"/>
              <ac:picMk id="7" creationId="{8BFB716A-602D-67E4-096F-140E067ABB3A}"/>
            </ac:picMkLst>
          </pc:picChg>
          <pc:picChg chg="add mod">
            <ac:chgData name="Luz Adriana Ángel Toro" userId="a2eb6327-1ec8-444c-98e8-718fad362763" providerId="ADAL" clId="{7F4FCC81-B788-4105-8DA9-5CF139C79C5D}" dt="2025-12-30T13:37:03.396" v="89"/>
            <ac:picMkLst>
              <pc:docMk/>
              <pc:sldMasterMk cId="3701710387" sldId="2147483648"/>
              <pc:sldLayoutMk cId="113982258" sldId="2147483667"/>
              <ac:picMk id="11" creationId="{A0DF6109-2FF3-8E60-B47F-8FD758A20BA0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7:16.173" v="92" actId="207"/>
          <pc:sldLayoutMkLst>
            <pc:docMk/>
            <pc:sldMasterMk cId="3701710387" sldId="2147483648"/>
            <pc:sldLayoutMk cId="2275015360" sldId="2147483668"/>
          </pc:sldLayoutMkLst>
          <pc:spChg chg="add mod">
            <ac:chgData name="Luz Adriana Ángel Toro" userId="a2eb6327-1ec8-444c-98e8-718fad362763" providerId="ADAL" clId="{7F4FCC81-B788-4105-8DA9-5CF139C79C5D}" dt="2025-12-30T13:37:16.173" v="92" actId="207"/>
            <ac:spMkLst>
              <pc:docMk/>
              <pc:sldMasterMk cId="3701710387" sldId="2147483648"/>
              <pc:sldLayoutMk cId="2275015360" sldId="2147483668"/>
              <ac:spMk id="2" creationId="{1096DDEE-71FB-3D13-A770-F7C0F94A0B44}"/>
            </ac:spMkLst>
          </pc:spChg>
          <pc:spChg chg="del">
            <ac:chgData name="Luz Adriana Ángel Toro" userId="a2eb6327-1ec8-444c-98e8-718fad362763" providerId="ADAL" clId="{7F4FCC81-B788-4105-8DA9-5CF139C79C5D}" dt="2025-12-30T13:37:09.217" v="90" actId="478"/>
            <ac:spMkLst>
              <pc:docMk/>
              <pc:sldMasterMk cId="3701710387" sldId="2147483648"/>
              <pc:sldLayoutMk cId="2275015360" sldId="2147483668"/>
              <ac:spMk id="8" creationId="{B6CBD1F4-EEEB-C241-BC40-AE6E48DE1A21}"/>
            </ac:spMkLst>
          </pc:spChg>
          <pc:picChg chg="add mod">
            <ac:chgData name="Luz Adriana Ángel Toro" userId="a2eb6327-1ec8-444c-98e8-718fad362763" providerId="ADAL" clId="{7F4FCC81-B788-4105-8DA9-5CF139C79C5D}" dt="2025-12-30T13:37:09.619" v="91"/>
            <ac:picMkLst>
              <pc:docMk/>
              <pc:sldMasterMk cId="3701710387" sldId="2147483648"/>
              <pc:sldLayoutMk cId="2275015360" sldId="2147483668"/>
              <ac:picMk id="3" creationId="{2EA0BE82-01A0-F474-F2EF-74A7DF915408}"/>
            </ac:picMkLst>
          </pc:picChg>
          <pc:picChg chg="del">
            <ac:chgData name="Luz Adriana Ángel Toro" userId="a2eb6327-1ec8-444c-98e8-718fad362763" providerId="ADAL" clId="{7F4FCC81-B788-4105-8DA9-5CF139C79C5D}" dt="2025-12-30T13:37:09.217" v="90" actId="478"/>
            <ac:picMkLst>
              <pc:docMk/>
              <pc:sldMasterMk cId="3701710387" sldId="2147483648"/>
              <pc:sldLayoutMk cId="2275015360" sldId="2147483668"/>
              <ac:picMk id="13" creationId="{ECFAD9AD-A505-3CD1-1D9C-D0B78632A66B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7:25.094" v="94"/>
          <pc:sldLayoutMkLst>
            <pc:docMk/>
            <pc:sldMasterMk cId="3701710387" sldId="2147483648"/>
            <pc:sldLayoutMk cId="204878089" sldId="2147483669"/>
          </pc:sldLayoutMkLst>
          <pc:spChg chg="add mod">
            <ac:chgData name="Luz Adriana Ángel Toro" userId="a2eb6327-1ec8-444c-98e8-718fad362763" providerId="ADAL" clId="{7F4FCC81-B788-4105-8DA9-5CF139C79C5D}" dt="2025-12-30T13:37:25.094" v="94"/>
            <ac:spMkLst>
              <pc:docMk/>
              <pc:sldMasterMk cId="3701710387" sldId="2147483648"/>
              <pc:sldLayoutMk cId="204878089" sldId="2147483669"/>
              <ac:spMk id="2" creationId="{D680BA01-0D4D-D4B1-9019-CADC19BAEF58}"/>
            </ac:spMkLst>
          </pc:spChg>
          <pc:spChg chg="del">
            <ac:chgData name="Luz Adriana Ángel Toro" userId="a2eb6327-1ec8-444c-98e8-718fad362763" providerId="ADAL" clId="{7F4FCC81-B788-4105-8DA9-5CF139C79C5D}" dt="2025-12-30T13:37:24.833" v="93" actId="478"/>
            <ac:spMkLst>
              <pc:docMk/>
              <pc:sldMasterMk cId="3701710387" sldId="2147483648"/>
              <pc:sldLayoutMk cId="204878089" sldId="2147483669"/>
              <ac:spMk id="11" creationId="{B9BCEF6B-C63B-42B9-5B46-51693ED4A945}"/>
            </ac:spMkLst>
          </pc:spChg>
          <pc:picChg chg="add mod">
            <ac:chgData name="Luz Adriana Ángel Toro" userId="a2eb6327-1ec8-444c-98e8-718fad362763" providerId="ADAL" clId="{7F4FCC81-B788-4105-8DA9-5CF139C79C5D}" dt="2025-12-30T13:37:25.094" v="94"/>
            <ac:picMkLst>
              <pc:docMk/>
              <pc:sldMasterMk cId="3701710387" sldId="2147483648"/>
              <pc:sldLayoutMk cId="204878089" sldId="2147483669"/>
              <ac:picMk id="4" creationId="{F9BBD7A7-9747-2631-3274-CD43F1A7F226}"/>
            </ac:picMkLst>
          </pc:picChg>
          <pc:picChg chg="del">
            <ac:chgData name="Luz Adriana Ángel Toro" userId="a2eb6327-1ec8-444c-98e8-718fad362763" providerId="ADAL" clId="{7F4FCC81-B788-4105-8DA9-5CF139C79C5D}" dt="2025-12-30T13:37:24.833" v="93" actId="478"/>
            <ac:picMkLst>
              <pc:docMk/>
              <pc:sldMasterMk cId="3701710387" sldId="2147483648"/>
              <pc:sldLayoutMk cId="204878089" sldId="2147483669"/>
              <ac:picMk id="14" creationId="{9C0E92A7-7815-2C87-54C0-881990374AD6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7:30.117" v="96"/>
          <pc:sldLayoutMkLst>
            <pc:docMk/>
            <pc:sldMasterMk cId="3701710387" sldId="2147483648"/>
            <pc:sldLayoutMk cId="3353617694" sldId="2147483670"/>
          </pc:sldLayoutMkLst>
          <pc:spChg chg="add mod">
            <ac:chgData name="Luz Adriana Ángel Toro" userId="a2eb6327-1ec8-444c-98e8-718fad362763" providerId="ADAL" clId="{7F4FCC81-B788-4105-8DA9-5CF139C79C5D}" dt="2025-12-30T13:37:30.117" v="96"/>
            <ac:spMkLst>
              <pc:docMk/>
              <pc:sldMasterMk cId="3701710387" sldId="2147483648"/>
              <pc:sldLayoutMk cId="3353617694" sldId="2147483670"/>
              <ac:spMk id="3" creationId="{9B22092E-C779-C2D5-488C-2CF25F24538B}"/>
            </ac:spMkLst>
          </pc:spChg>
          <pc:spChg chg="del">
            <ac:chgData name="Luz Adriana Ángel Toro" userId="a2eb6327-1ec8-444c-98e8-718fad362763" providerId="ADAL" clId="{7F4FCC81-B788-4105-8DA9-5CF139C79C5D}" dt="2025-12-30T13:37:29.857" v="95" actId="478"/>
            <ac:spMkLst>
              <pc:docMk/>
              <pc:sldMasterMk cId="3701710387" sldId="2147483648"/>
              <pc:sldLayoutMk cId="3353617694" sldId="2147483670"/>
              <ac:spMk id="9" creationId="{A3855B32-806B-FB9F-E0B9-2E864989331E}"/>
            </ac:spMkLst>
          </pc:spChg>
          <pc:picChg chg="add mod">
            <ac:chgData name="Luz Adriana Ángel Toro" userId="a2eb6327-1ec8-444c-98e8-718fad362763" providerId="ADAL" clId="{7F4FCC81-B788-4105-8DA9-5CF139C79C5D}" dt="2025-12-30T13:37:30.117" v="96"/>
            <ac:picMkLst>
              <pc:docMk/>
              <pc:sldMasterMk cId="3701710387" sldId="2147483648"/>
              <pc:sldLayoutMk cId="3353617694" sldId="2147483670"/>
              <ac:picMk id="4" creationId="{EED7AB59-9E7D-59C0-2457-E8DE64081F51}"/>
            </ac:picMkLst>
          </pc:picChg>
          <pc:picChg chg="del">
            <ac:chgData name="Luz Adriana Ángel Toro" userId="a2eb6327-1ec8-444c-98e8-718fad362763" providerId="ADAL" clId="{7F4FCC81-B788-4105-8DA9-5CF139C79C5D}" dt="2025-12-30T13:37:29.857" v="95" actId="478"/>
            <ac:picMkLst>
              <pc:docMk/>
              <pc:sldMasterMk cId="3701710387" sldId="2147483648"/>
              <pc:sldLayoutMk cId="3353617694" sldId="2147483670"/>
              <ac:picMk id="11" creationId="{6C07259F-F217-014F-3DCE-549B96F9FB82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7:39.804" v="99" actId="207"/>
          <pc:sldLayoutMkLst>
            <pc:docMk/>
            <pc:sldMasterMk cId="3701710387" sldId="2147483648"/>
            <pc:sldLayoutMk cId="2027803537" sldId="2147483671"/>
          </pc:sldLayoutMkLst>
          <pc:spChg chg="del">
            <ac:chgData name="Luz Adriana Ángel Toro" userId="a2eb6327-1ec8-444c-98e8-718fad362763" providerId="ADAL" clId="{7F4FCC81-B788-4105-8DA9-5CF139C79C5D}" dt="2025-12-30T13:37:35.106" v="97" actId="478"/>
            <ac:spMkLst>
              <pc:docMk/>
              <pc:sldMasterMk cId="3701710387" sldId="2147483648"/>
              <pc:sldLayoutMk cId="2027803537" sldId="2147483671"/>
              <ac:spMk id="4" creationId="{760559D6-F92D-C5F9-CF73-C753A3C266E6}"/>
            </ac:spMkLst>
          </pc:spChg>
          <pc:spChg chg="add mod">
            <ac:chgData name="Luz Adriana Ángel Toro" userId="a2eb6327-1ec8-444c-98e8-718fad362763" providerId="ADAL" clId="{7F4FCC81-B788-4105-8DA9-5CF139C79C5D}" dt="2025-12-30T13:37:39.804" v="99" actId="207"/>
            <ac:spMkLst>
              <pc:docMk/>
              <pc:sldMasterMk cId="3701710387" sldId="2147483648"/>
              <pc:sldLayoutMk cId="2027803537" sldId="2147483671"/>
              <ac:spMk id="8" creationId="{008F9CB9-CDBA-D9D7-64F3-DC9EC10B661F}"/>
            </ac:spMkLst>
          </pc:spChg>
          <pc:picChg chg="del">
            <ac:chgData name="Luz Adriana Ángel Toro" userId="a2eb6327-1ec8-444c-98e8-718fad362763" providerId="ADAL" clId="{7F4FCC81-B788-4105-8DA9-5CF139C79C5D}" dt="2025-12-30T13:37:35.106" v="97" actId="478"/>
            <ac:picMkLst>
              <pc:docMk/>
              <pc:sldMasterMk cId="3701710387" sldId="2147483648"/>
              <pc:sldLayoutMk cId="2027803537" sldId="2147483671"/>
              <ac:picMk id="6" creationId="{2BDD4892-051A-FBF1-3F89-A63363059E1A}"/>
            </ac:picMkLst>
          </pc:picChg>
          <pc:picChg chg="add mod">
            <ac:chgData name="Luz Adriana Ángel Toro" userId="a2eb6327-1ec8-444c-98e8-718fad362763" providerId="ADAL" clId="{7F4FCC81-B788-4105-8DA9-5CF139C79C5D}" dt="2025-12-30T13:37:35.348" v="98"/>
            <ac:picMkLst>
              <pc:docMk/>
              <pc:sldMasterMk cId="3701710387" sldId="2147483648"/>
              <pc:sldLayoutMk cId="2027803537" sldId="2147483671"/>
              <ac:picMk id="11" creationId="{F5E9D996-7DAD-AACA-58D6-2FEB4D29180D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7:44.404" v="101"/>
          <pc:sldLayoutMkLst>
            <pc:docMk/>
            <pc:sldMasterMk cId="3701710387" sldId="2147483648"/>
            <pc:sldLayoutMk cId="1431184341" sldId="2147483672"/>
          </pc:sldLayoutMkLst>
          <pc:spChg chg="del">
            <ac:chgData name="Luz Adriana Ángel Toro" userId="a2eb6327-1ec8-444c-98e8-718fad362763" providerId="ADAL" clId="{7F4FCC81-B788-4105-8DA9-5CF139C79C5D}" dt="2025-12-30T13:37:44.064" v="100" actId="478"/>
            <ac:spMkLst>
              <pc:docMk/>
              <pc:sldMasterMk cId="3701710387" sldId="2147483648"/>
              <pc:sldLayoutMk cId="1431184341" sldId="2147483672"/>
              <ac:spMk id="6" creationId="{F3438208-48E9-C718-13AE-05B587C48A72}"/>
            </ac:spMkLst>
          </pc:spChg>
          <pc:spChg chg="add mod">
            <ac:chgData name="Luz Adriana Ángel Toro" userId="a2eb6327-1ec8-444c-98e8-718fad362763" providerId="ADAL" clId="{7F4FCC81-B788-4105-8DA9-5CF139C79C5D}" dt="2025-12-30T13:37:44.404" v="101"/>
            <ac:spMkLst>
              <pc:docMk/>
              <pc:sldMasterMk cId="3701710387" sldId="2147483648"/>
              <pc:sldLayoutMk cId="1431184341" sldId="2147483672"/>
              <ac:spMk id="12" creationId="{708FB695-31D5-0B73-A936-DEC578AB5A14}"/>
            </ac:spMkLst>
          </pc:spChg>
          <pc:picChg chg="del">
            <ac:chgData name="Luz Adriana Ángel Toro" userId="a2eb6327-1ec8-444c-98e8-718fad362763" providerId="ADAL" clId="{7F4FCC81-B788-4105-8DA9-5CF139C79C5D}" dt="2025-12-30T13:37:44.064" v="100" actId="478"/>
            <ac:picMkLst>
              <pc:docMk/>
              <pc:sldMasterMk cId="3701710387" sldId="2147483648"/>
              <pc:sldLayoutMk cId="1431184341" sldId="2147483672"/>
              <ac:picMk id="7" creationId="{8669D4A1-6A8E-E8E8-6360-7FA776409A78}"/>
            </ac:picMkLst>
          </pc:picChg>
          <pc:picChg chg="add mod">
            <ac:chgData name="Luz Adriana Ángel Toro" userId="a2eb6327-1ec8-444c-98e8-718fad362763" providerId="ADAL" clId="{7F4FCC81-B788-4105-8DA9-5CF139C79C5D}" dt="2025-12-30T13:37:44.404" v="101"/>
            <ac:picMkLst>
              <pc:docMk/>
              <pc:sldMasterMk cId="3701710387" sldId="2147483648"/>
              <pc:sldLayoutMk cId="1431184341" sldId="2147483672"/>
              <ac:picMk id="13" creationId="{87F3F7B5-6D22-6A37-2C74-2F157E9AD5C8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7:48.948" v="103"/>
          <pc:sldLayoutMkLst>
            <pc:docMk/>
            <pc:sldMasterMk cId="3701710387" sldId="2147483648"/>
            <pc:sldLayoutMk cId="2330499118" sldId="2147483673"/>
          </pc:sldLayoutMkLst>
          <pc:spChg chg="del">
            <ac:chgData name="Luz Adriana Ángel Toro" userId="a2eb6327-1ec8-444c-98e8-718fad362763" providerId="ADAL" clId="{7F4FCC81-B788-4105-8DA9-5CF139C79C5D}" dt="2025-12-30T13:37:48.689" v="102" actId="478"/>
            <ac:spMkLst>
              <pc:docMk/>
              <pc:sldMasterMk cId="3701710387" sldId="2147483648"/>
              <pc:sldLayoutMk cId="2330499118" sldId="2147483673"/>
              <ac:spMk id="4" creationId="{834F14D4-A1D3-B5E9-DAD8-97671CAABCEF}"/>
            </ac:spMkLst>
          </pc:spChg>
          <pc:spChg chg="add mod">
            <ac:chgData name="Luz Adriana Ángel Toro" userId="a2eb6327-1ec8-444c-98e8-718fad362763" providerId="ADAL" clId="{7F4FCC81-B788-4105-8DA9-5CF139C79C5D}" dt="2025-12-30T13:37:48.948" v="103"/>
            <ac:spMkLst>
              <pc:docMk/>
              <pc:sldMasterMk cId="3701710387" sldId="2147483648"/>
              <pc:sldLayoutMk cId="2330499118" sldId="2147483673"/>
              <ac:spMk id="8" creationId="{348027BD-6149-7902-39B6-3BF046A04C61}"/>
            </ac:spMkLst>
          </pc:spChg>
          <pc:picChg chg="del">
            <ac:chgData name="Luz Adriana Ángel Toro" userId="a2eb6327-1ec8-444c-98e8-718fad362763" providerId="ADAL" clId="{7F4FCC81-B788-4105-8DA9-5CF139C79C5D}" dt="2025-12-30T13:37:48.689" v="102" actId="478"/>
            <ac:picMkLst>
              <pc:docMk/>
              <pc:sldMasterMk cId="3701710387" sldId="2147483648"/>
              <pc:sldLayoutMk cId="2330499118" sldId="2147483673"/>
              <ac:picMk id="6" creationId="{4D83C138-53E4-EA48-D0CA-164F46CA5985}"/>
            </ac:picMkLst>
          </pc:picChg>
          <pc:picChg chg="add mod">
            <ac:chgData name="Luz Adriana Ángel Toro" userId="a2eb6327-1ec8-444c-98e8-718fad362763" providerId="ADAL" clId="{7F4FCC81-B788-4105-8DA9-5CF139C79C5D}" dt="2025-12-30T13:37:48.948" v="103"/>
            <ac:picMkLst>
              <pc:docMk/>
              <pc:sldMasterMk cId="3701710387" sldId="2147483648"/>
              <pc:sldLayoutMk cId="2330499118" sldId="2147483673"/>
              <ac:picMk id="9" creationId="{8E34BA80-10D7-831E-41F8-D3B9A184561F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7:53.125" v="105"/>
          <pc:sldLayoutMkLst>
            <pc:docMk/>
            <pc:sldMasterMk cId="3701710387" sldId="2147483648"/>
            <pc:sldLayoutMk cId="3100398061" sldId="2147483674"/>
          </pc:sldLayoutMkLst>
          <pc:spChg chg="add mod">
            <ac:chgData name="Luz Adriana Ángel Toro" userId="a2eb6327-1ec8-444c-98e8-718fad362763" providerId="ADAL" clId="{7F4FCC81-B788-4105-8DA9-5CF139C79C5D}" dt="2025-12-30T13:37:53.125" v="105"/>
            <ac:spMkLst>
              <pc:docMk/>
              <pc:sldMasterMk cId="3701710387" sldId="2147483648"/>
              <pc:sldLayoutMk cId="3100398061" sldId="2147483674"/>
              <ac:spMk id="4" creationId="{BDCAB0D4-F996-B1D2-4FE7-0F8BB8FDB829}"/>
            </ac:spMkLst>
          </pc:spChg>
          <pc:spChg chg="del">
            <ac:chgData name="Luz Adriana Ángel Toro" userId="a2eb6327-1ec8-444c-98e8-718fad362763" providerId="ADAL" clId="{7F4FCC81-B788-4105-8DA9-5CF139C79C5D}" dt="2025-12-30T13:37:52.850" v="104" actId="478"/>
            <ac:spMkLst>
              <pc:docMk/>
              <pc:sldMasterMk cId="3701710387" sldId="2147483648"/>
              <pc:sldLayoutMk cId="3100398061" sldId="2147483674"/>
              <ac:spMk id="36" creationId="{037DF3C7-A58C-1F24-05F0-641584BEBE87}"/>
            </ac:spMkLst>
          </pc:spChg>
          <pc:picChg chg="add mod">
            <ac:chgData name="Luz Adriana Ángel Toro" userId="a2eb6327-1ec8-444c-98e8-718fad362763" providerId="ADAL" clId="{7F4FCC81-B788-4105-8DA9-5CF139C79C5D}" dt="2025-12-30T13:37:53.125" v="105"/>
            <ac:picMkLst>
              <pc:docMk/>
              <pc:sldMasterMk cId="3701710387" sldId="2147483648"/>
              <pc:sldLayoutMk cId="3100398061" sldId="2147483674"/>
              <ac:picMk id="8" creationId="{01BDA2F1-AD78-0E5C-D389-289C963AE735}"/>
            </ac:picMkLst>
          </pc:picChg>
          <pc:picChg chg="del">
            <ac:chgData name="Luz Adriana Ángel Toro" userId="a2eb6327-1ec8-444c-98e8-718fad362763" providerId="ADAL" clId="{7F4FCC81-B788-4105-8DA9-5CF139C79C5D}" dt="2025-12-30T13:37:52.850" v="104" actId="478"/>
            <ac:picMkLst>
              <pc:docMk/>
              <pc:sldMasterMk cId="3701710387" sldId="2147483648"/>
              <pc:sldLayoutMk cId="3100398061" sldId="2147483674"/>
              <ac:picMk id="13" creationId="{7F8C4BB9-F7CA-4D3A-6F2C-C1EF2D08F201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3:38:34.789" v="110"/>
          <pc:sldLayoutMkLst>
            <pc:docMk/>
            <pc:sldMasterMk cId="3701710387" sldId="2147483648"/>
            <pc:sldLayoutMk cId="1874673054" sldId="2147483675"/>
          </pc:sldLayoutMkLst>
          <pc:spChg chg="del">
            <ac:chgData name="Luz Adriana Ángel Toro" userId="a2eb6327-1ec8-444c-98e8-718fad362763" providerId="ADAL" clId="{7F4FCC81-B788-4105-8DA9-5CF139C79C5D}" dt="2025-12-30T13:37:57.537" v="106" actId="478"/>
            <ac:spMkLst>
              <pc:docMk/>
              <pc:sldMasterMk cId="3701710387" sldId="2147483648"/>
              <pc:sldLayoutMk cId="1874673054" sldId="2147483675"/>
              <ac:spMk id="3" creationId="{BDB9ECFA-4666-3641-E101-DC17FA652469}"/>
            </ac:spMkLst>
          </pc:spChg>
          <pc:spChg chg="add mod">
            <ac:chgData name="Luz Adriana Ángel Toro" userId="a2eb6327-1ec8-444c-98e8-718fad362763" providerId="ADAL" clId="{7F4FCC81-B788-4105-8DA9-5CF139C79C5D}" dt="2025-12-30T13:38:02.171" v="108" actId="207"/>
            <ac:spMkLst>
              <pc:docMk/>
              <pc:sldMasterMk cId="3701710387" sldId="2147483648"/>
              <pc:sldLayoutMk cId="1874673054" sldId="2147483675"/>
              <ac:spMk id="8" creationId="{BFF69DCC-5F04-3BF9-63AA-4005FF3FFE14}"/>
            </ac:spMkLst>
          </pc:spChg>
          <pc:spChg chg="mod">
            <ac:chgData name="Luz Adriana Ángel Toro" userId="a2eb6327-1ec8-444c-98e8-718fad362763" providerId="ADAL" clId="{7F4FCC81-B788-4105-8DA9-5CF139C79C5D}" dt="2025-12-30T13:38:34.789" v="110"/>
            <ac:spMkLst>
              <pc:docMk/>
              <pc:sldMasterMk cId="3701710387" sldId="2147483648"/>
              <pc:sldLayoutMk cId="1874673054" sldId="2147483675"/>
              <ac:spMk id="26" creationId="{14DFFBD0-544A-0B3C-923F-97F4D5DA958F}"/>
            </ac:spMkLst>
          </pc:spChg>
          <pc:spChg chg="mod">
            <ac:chgData name="Luz Adriana Ángel Toro" userId="a2eb6327-1ec8-444c-98e8-718fad362763" providerId="ADAL" clId="{7F4FCC81-B788-4105-8DA9-5CF139C79C5D}" dt="2025-12-30T13:38:34.789" v="110"/>
            <ac:spMkLst>
              <pc:docMk/>
              <pc:sldMasterMk cId="3701710387" sldId="2147483648"/>
              <pc:sldLayoutMk cId="1874673054" sldId="2147483675"/>
              <ac:spMk id="27" creationId="{B3D0A64F-EF7F-009C-DF7A-B495D9EE0F6B}"/>
            </ac:spMkLst>
          </pc:spChg>
          <pc:spChg chg="mod">
            <ac:chgData name="Luz Adriana Ángel Toro" userId="a2eb6327-1ec8-444c-98e8-718fad362763" providerId="ADAL" clId="{7F4FCC81-B788-4105-8DA9-5CF139C79C5D}" dt="2025-12-30T13:38:34.789" v="110"/>
            <ac:spMkLst>
              <pc:docMk/>
              <pc:sldMasterMk cId="3701710387" sldId="2147483648"/>
              <pc:sldLayoutMk cId="1874673054" sldId="2147483675"/>
              <ac:spMk id="28" creationId="{7B1047B3-6124-A270-88E1-8E80F7025B59}"/>
            </ac:spMkLst>
          </pc:spChg>
          <pc:grpChg chg="add mod">
            <ac:chgData name="Luz Adriana Ángel Toro" userId="a2eb6327-1ec8-444c-98e8-718fad362763" providerId="ADAL" clId="{7F4FCC81-B788-4105-8DA9-5CF139C79C5D}" dt="2025-12-30T13:38:34.789" v="110"/>
            <ac:grpSpMkLst>
              <pc:docMk/>
              <pc:sldMasterMk cId="3701710387" sldId="2147483648"/>
              <pc:sldLayoutMk cId="1874673054" sldId="2147483675"/>
              <ac:grpSpMk id="10" creationId="{109ED560-0D0C-D68E-47BE-95A3B82219F8}"/>
            </ac:grpSpMkLst>
          </pc:grpChg>
          <pc:grpChg chg="del">
            <ac:chgData name="Luz Adriana Ángel Toro" userId="a2eb6327-1ec8-444c-98e8-718fad362763" providerId="ADAL" clId="{7F4FCC81-B788-4105-8DA9-5CF139C79C5D}" dt="2025-12-30T13:38:34.514" v="109" actId="478"/>
            <ac:grpSpMkLst>
              <pc:docMk/>
              <pc:sldMasterMk cId="3701710387" sldId="2147483648"/>
              <pc:sldLayoutMk cId="1874673054" sldId="2147483675"/>
              <ac:grpSpMk id="14" creationId="{890E3B43-2ACC-34B2-FF89-258F6FBE4936}"/>
            </ac:grpSpMkLst>
          </pc:grpChg>
          <pc:grpChg chg="mod">
            <ac:chgData name="Luz Adriana Ángel Toro" userId="a2eb6327-1ec8-444c-98e8-718fad362763" providerId="ADAL" clId="{7F4FCC81-B788-4105-8DA9-5CF139C79C5D}" dt="2025-12-30T13:38:34.789" v="110"/>
            <ac:grpSpMkLst>
              <pc:docMk/>
              <pc:sldMasterMk cId="3701710387" sldId="2147483648"/>
              <pc:sldLayoutMk cId="1874673054" sldId="2147483675"/>
              <ac:grpSpMk id="29" creationId="{05A1D620-BA18-DFD4-F0BB-9CBD8E94B1D0}"/>
            </ac:grpSpMkLst>
          </pc:grpChg>
          <pc:picChg chg="del">
            <ac:chgData name="Luz Adriana Ángel Toro" userId="a2eb6327-1ec8-444c-98e8-718fad362763" providerId="ADAL" clId="{7F4FCC81-B788-4105-8DA9-5CF139C79C5D}" dt="2025-12-30T13:37:57.537" v="106" actId="478"/>
            <ac:picMkLst>
              <pc:docMk/>
              <pc:sldMasterMk cId="3701710387" sldId="2147483648"/>
              <pc:sldLayoutMk cId="1874673054" sldId="2147483675"/>
              <ac:picMk id="5" creationId="{3A1CECC2-1362-A6DD-AC45-0C8670BFDBB1}"/>
            </ac:picMkLst>
          </pc:picChg>
          <pc:picChg chg="add mod">
            <ac:chgData name="Luz Adriana Ángel Toro" userId="a2eb6327-1ec8-444c-98e8-718fad362763" providerId="ADAL" clId="{7F4FCC81-B788-4105-8DA9-5CF139C79C5D}" dt="2025-12-30T13:37:57.782" v="107"/>
            <ac:picMkLst>
              <pc:docMk/>
              <pc:sldMasterMk cId="3701710387" sldId="2147483648"/>
              <pc:sldLayoutMk cId="1874673054" sldId="2147483675"/>
              <ac:picMk id="9" creationId="{B7AF1A40-6C19-32F8-852F-DAC513215527}"/>
            </ac:picMkLst>
          </pc:picChg>
          <pc:picChg chg="mod">
            <ac:chgData name="Luz Adriana Ángel Toro" userId="a2eb6327-1ec8-444c-98e8-718fad362763" providerId="ADAL" clId="{7F4FCC81-B788-4105-8DA9-5CF139C79C5D}" dt="2025-12-30T13:38:34.789" v="110"/>
            <ac:picMkLst>
              <pc:docMk/>
              <pc:sldMasterMk cId="3701710387" sldId="2147483648"/>
              <pc:sldLayoutMk cId="1874673054" sldId="2147483675"/>
              <ac:picMk id="25" creationId="{971ABDA9-D4E1-D8C4-1029-734DE00759B2}"/>
            </ac:picMkLst>
          </pc:picChg>
          <pc:picChg chg="mod">
            <ac:chgData name="Luz Adriana Ángel Toro" userId="a2eb6327-1ec8-444c-98e8-718fad362763" providerId="ADAL" clId="{7F4FCC81-B788-4105-8DA9-5CF139C79C5D}" dt="2025-12-30T13:38:34.789" v="110"/>
            <ac:picMkLst>
              <pc:docMk/>
              <pc:sldMasterMk cId="3701710387" sldId="2147483648"/>
              <pc:sldLayoutMk cId="1874673054" sldId="2147483675"/>
              <ac:picMk id="30" creationId="{BB7515ED-3D00-DCA5-9E16-E421C0F62CBB}"/>
            </ac:picMkLst>
          </pc:picChg>
          <pc:picChg chg="mod">
            <ac:chgData name="Luz Adriana Ángel Toro" userId="a2eb6327-1ec8-444c-98e8-718fad362763" providerId="ADAL" clId="{7F4FCC81-B788-4105-8DA9-5CF139C79C5D}" dt="2025-12-30T13:38:34.789" v="110"/>
            <ac:picMkLst>
              <pc:docMk/>
              <pc:sldMasterMk cId="3701710387" sldId="2147483648"/>
              <pc:sldLayoutMk cId="1874673054" sldId="2147483675"/>
              <ac:picMk id="31" creationId="{3B35760F-84AD-75EB-4968-3A3B38FF97E9}"/>
            </ac:picMkLst>
          </pc:picChg>
          <pc:picChg chg="mod">
            <ac:chgData name="Luz Adriana Ángel Toro" userId="a2eb6327-1ec8-444c-98e8-718fad362763" providerId="ADAL" clId="{7F4FCC81-B788-4105-8DA9-5CF139C79C5D}" dt="2025-12-30T13:38:34.789" v="110"/>
            <ac:picMkLst>
              <pc:docMk/>
              <pc:sldMasterMk cId="3701710387" sldId="2147483648"/>
              <pc:sldLayoutMk cId="1874673054" sldId="2147483675"/>
              <ac:picMk id="32" creationId="{1055C2A2-5DA5-8DBA-EE38-5C83BDF742D4}"/>
            </ac:picMkLst>
          </pc:picChg>
          <pc:picChg chg="mod">
            <ac:chgData name="Luz Adriana Ángel Toro" userId="a2eb6327-1ec8-444c-98e8-718fad362763" providerId="ADAL" clId="{7F4FCC81-B788-4105-8DA9-5CF139C79C5D}" dt="2025-12-30T13:38:34.789" v="110"/>
            <ac:picMkLst>
              <pc:docMk/>
              <pc:sldMasterMk cId="3701710387" sldId="2147483648"/>
              <pc:sldLayoutMk cId="1874673054" sldId="2147483675"/>
              <ac:picMk id="36" creationId="{AAA7A45C-9649-27D0-5B13-E3CB0CB79211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8E1F9F64-DF6E-54CD-0739-31F863C1F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44000CD-9FDE-9056-44F7-35D5FFCAC34C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4403620" y="2452714"/>
            <a:ext cx="0" cy="3151038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23264"/>
            <a:ext cx="8267088" cy="78467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A78CB628-9D25-1F69-071F-995B74D994F8}"/>
              </a:ext>
            </a:extLst>
          </p:cNvPr>
          <p:cNvSpPr txBox="1">
            <a:spLocks/>
          </p:cNvSpPr>
          <p:nvPr userDrawn="1"/>
        </p:nvSpPr>
        <p:spPr>
          <a:xfrm>
            <a:off x="535870" y="2122301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A</a:t>
            </a:r>
            <a:r>
              <a:rPr lang="es-CO" sz="2400" b="1" i="1" dirty="0">
                <a:solidFill>
                  <a:schemeClr val="bg1"/>
                </a:solidFill>
                <a:latin typeface="Montserrat" pitchFamily="2" charset="0"/>
              </a:rPr>
              <a:t>rmonía cromática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293C1B8-FB27-1488-34DC-96B315B54218}"/>
              </a:ext>
            </a:extLst>
          </p:cNvPr>
          <p:cNvSpPr txBox="1">
            <a:spLocks/>
          </p:cNvSpPr>
          <p:nvPr userDrawn="1"/>
        </p:nvSpPr>
        <p:spPr>
          <a:xfrm>
            <a:off x="651352" y="2692976"/>
            <a:ext cx="3372567" cy="81622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Aquí puede encontrar los colores principales y secundarios para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299842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7464326" y="6299842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81FE745-E5F4-3075-DBDB-2F7494565BD7}"/>
              </a:ext>
            </a:extLst>
          </p:cNvPr>
          <p:cNvGrpSpPr/>
          <p:nvPr userDrawn="1"/>
        </p:nvGrpSpPr>
        <p:grpSpPr>
          <a:xfrm>
            <a:off x="712333" y="3469060"/>
            <a:ext cx="3135872" cy="1664452"/>
            <a:chOff x="1187830" y="4242965"/>
            <a:chExt cx="3135872" cy="1664452"/>
          </a:xfrm>
        </p:grpSpPr>
        <p:sp>
          <p:nvSpPr>
            <p:cNvPr id="23" name="Google Shape;2208;p72">
              <a:extLst>
                <a:ext uri="{FF2B5EF4-FFF2-40B4-BE49-F238E27FC236}">
                  <a16:creationId xmlns:a16="http://schemas.microsoft.com/office/drawing/2014/main" id="{51066B9B-C5D7-D9EC-2378-7D077F608E61}"/>
                </a:ext>
              </a:extLst>
            </p:cNvPr>
            <p:cNvSpPr/>
            <p:nvPr/>
          </p:nvSpPr>
          <p:spPr>
            <a:xfrm>
              <a:off x="236006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F6FA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09;p72">
              <a:extLst>
                <a:ext uri="{FF2B5EF4-FFF2-40B4-BE49-F238E27FC236}">
                  <a16:creationId xmlns:a16="http://schemas.microsoft.com/office/drawing/2014/main" id="{76733C33-3814-44D6-028D-0F93409FF0CC}"/>
                </a:ext>
              </a:extLst>
            </p:cNvPr>
            <p:cNvSpPr/>
            <p:nvPr/>
          </p:nvSpPr>
          <p:spPr>
            <a:xfrm>
              <a:off x="342188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08CC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210;p72">
              <a:extLst>
                <a:ext uri="{FF2B5EF4-FFF2-40B4-BE49-F238E27FC236}">
                  <a16:creationId xmlns:a16="http://schemas.microsoft.com/office/drawing/2014/main" id="{438E2C4E-F61B-C2C7-F498-39C6B7A931B6}"/>
                </a:ext>
              </a:extLst>
            </p:cNvPr>
            <p:cNvSpPr/>
            <p:nvPr/>
          </p:nvSpPr>
          <p:spPr>
            <a:xfrm>
              <a:off x="1298244" y="5129842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19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11;p72">
              <a:extLst>
                <a:ext uri="{FF2B5EF4-FFF2-40B4-BE49-F238E27FC236}">
                  <a16:creationId xmlns:a16="http://schemas.microsoft.com/office/drawing/2014/main" id="{FD5CB5C6-EF2B-08AE-75A8-2664DB8B36C5}"/>
                </a:ext>
              </a:extLst>
            </p:cNvPr>
            <p:cNvSpPr/>
            <p:nvPr/>
          </p:nvSpPr>
          <p:spPr>
            <a:xfrm>
              <a:off x="1298244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7468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215;p72">
              <a:extLst>
                <a:ext uri="{FF2B5EF4-FFF2-40B4-BE49-F238E27FC236}">
                  <a16:creationId xmlns:a16="http://schemas.microsoft.com/office/drawing/2014/main" id="{1EACE51F-D6AE-D50D-4D98-E37E2CF39234}"/>
                </a:ext>
              </a:extLst>
            </p:cNvPr>
            <p:cNvSpPr txBox="1"/>
            <p:nvPr/>
          </p:nvSpPr>
          <p:spPr>
            <a:xfrm>
              <a:off x="1298244" y="440001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#074683</a:t>
              </a:r>
            </a:p>
          </p:txBody>
        </p:sp>
        <p:sp>
          <p:nvSpPr>
            <p:cNvPr id="28" name="Google Shape;2210;p72">
              <a:extLst>
                <a:ext uri="{FF2B5EF4-FFF2-40B4-BE49-F238E27FC236}">
                  <a16:creationId xmlns:a16="http://schemas.microsoft.com/office/drawing/2014/main" id="{3489A38F-D60D-C94C-08F0-1E9AF2AD0932}"/>
                </a:ext>
              </a:extLst>
            </p:cNvPr>
            <p:cNvSpPr/>
            <p:nvPr userDrawn="1"/>
          </p:nvSpPr>
          <p:spPr>
            <a:xfrm>
              <a:off x="2360069" y="512275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10;p72">
              <a:extLst>
                <a:ext uri="{FF2B5EF4-FFF2-40B4-BE49-F238E27FC236}">
                  <a16:creationId xmlns:a16="http://schemas.microsoft.com/office/drawing/2014/main" id="{BA39DBC0-EA4B-357B-CE17-7416C013B870}"/>
                </a:ext>
              </a:extLst>
            </p:cNvPr>
            <p:cNvSpPr/>
            <p:nvPr userDrawn="1"/>
          </p:nvSpPr>
          <p:spPr>
            <a:xfrm>
              <a:off x="3421889" y="515321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15;p72">
              <a:extLst>
                <a:ext uri="{FF2B5EF4-FFF2-40B4-BE49-F238E27FC236}">
                  <a16:creationId xmlns:a16="http://schemas.microsoft.com/office/drawing/2014/main" id="{2E6002D2-7BE3-5B43-56DC-9A232BE2E8A0}"/>
                </a:ext>
              </a:extLst>
            </p:cNvPr>
            <p:cNvSpPr txBox="1"/>
            <p:nvPr userDrawn="1"/>
          </p:nvSpPr>
          <p:spPr>
            <a:xfrm>
              <a:off x="2360069" y="440577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#0F6FA8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1" name="Google Shape;2215;p72">
              <a:extLst>
                <a:ext uri="{FF2B5EF4-FFF2-40B4-BE49-F238E27FC236}">
                  <a16:creationId xmlns:a16="http://schemas.microsoft.com/office/drawing/2014/main" id="{A842A0D7-D9F8-3214-98C3-7045DB0D0E1C}"/>
                </a:ext>
              </a:extLst>
            </p:cNvPr>
            <p:cNvSpPr txBox="1"/>
            <p:nvPr userDrawn="1"/>
          </p:nvSpPr>
          <p:spPr>
            <a:xfrm>
              <a:off x="3311475" y="4415041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#008CCD</a:t>
              </a:r>
            </a:p>
          </p:txBody>
        </p:sp>
        <p:sp>
          <p:nvSpPr>
            <p:cNvPr id="32" name="Google Shape;2215;p72">
              <a:extLst>
                <a:ext uri="{FF2B5EF4-FFF2-40B4-BE49-F238E27FC236}">
                  <a16:creationId xmlns:a16="http://schemas.microsoft.com/office/drawing/2014/main" id="{D2EA402E-318C-8382-9E2A-A8E5DA667BD9}"/>
                </a:ext>
              </a:extLst>
            </p:cNvPr>
            <p:cNvSpPr txBox="1"/>
            <p:nvPr userDrawn="1"/>
          </p:nvSpPr>
          <p:spPr>
            <a:xfrm>
              <a:off x="1187830" y="5274050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#E1910B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3" name="Google Shape;2215;p72">
              <a:extLst>
                <a:ext uri="{FF2B5EF4-FFF2-40B4-BE49-F238E27FC236}">
                  <a16:creationId xmlns:a16="http://schemas.microsoft.com/office/drawing/2014/main" id="{F4FDBC2A-2E9A-7EF5-66AF-57EEC8792AD3}"/>
                </a:ext>
              </a:extLst>
            </p:cNvPr>
            <p:cNvSpPr txBox="1"/>
            <p:nvPr userDrawn="1"/>
          </p:nvSpPr>
          <p:spPr>
            <a:xfrm>
              <a:off x="2245341" y="5256508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#E3810B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4" name="Google Shape;2215;p72">
              <a:extLst>
                <a:ext uri="{FF2B5EF4-FFF2-40B4-BE49-F238E27FC236}">
                  <a16:creationId xmlns:a16="http://schemas.microsoft.com/office/drawing/2014/main" id="{BDF4C2C4-9B7D-A7BC-E548-B4DAAB1EC0C6}"/>
                </a:ext>
              </a:extLst>
            </p:cNvPr>
            <p:cNvSpPr txBox="1"/>
            <p:nvPr userDrawn="1"/>
          </p:nvSpPr>
          <p:spPr>
            <a:xfrm>
              <a:off x="3311475" y="5294833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#FF8D10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</p:grp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626B73A9-62BD-FB3C-FFD8-A03B383FFCC8}"/>
              </a:ext>
            </a:extLst>
          </p:cNvPr>
          <p:cNvSpPr txBox="1">
            <a:spLocks/>
          </p:cNvSpPr>
          <p:nvPr userDrawn="1"/>
        </p:nvSpPr>
        <p:spPr>
          <a:xfrm>
            <a:off x="4716056" y="2233437"/>
            <a:ext cx="5184326" cy="441541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000" b="1" i="1" dirty="0">
                <a:solidFill>
                  <a:schemeClr val="bg1"/>
                </a:solidFill>
                <a:latin typeface="Montserrat" pitchFamily="2" charset="0"/>
              </a:rPr>
              <a:t>Representación visual dependencias</a:t>
            </a:r>
            <a:endParaRPr lang="es-CO" sz="20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6" name="Google Shape;2208;p72">
            <a:extLst>
              <a:ext uri="{FF2B5EF4-FFF2-40B4-BE49-F238E27FC236}">
                <a16:creationId xmlns:a16="http://schemas.microsoft.com/office/drawing/2014/main" id="{8159D58B-B56B-A209-515E-F908D0812364}"/>
              </a:ext>
            </a:extLst>
          </p:cNvPr>
          <p:cNvSpPr/>
          <p:nvPr/>
        </p:nvSpPr>
        <p:spPr>
          <a:xfrm>
            <a:off x="6616467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209;p72">
            <a:extLst>
              <a:ext uri="{FF2B5EF4-FFF2-40B4-BE49-F238E27FC236}">
                <a16:creationId xmlns:a16="http://schemas.microsoft.com/office/drawing/2014/main" id="{33737C16-C6F7-CD59-F17F-CE4ACDF64CCB}"/>
              </a:ext>
            </a:extLst>
          </p:cNvPr>
          <p:cNvSpPr/>
          <p:nvPr/>
        </p:nvSpPr>
        <p:spPr>
          <a:xfrm>
            <a:off x="8518951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1B8C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2210;p72">
            <a:extLst>
              <a:ext uri="{FF2B5EF4-FFF2-40B4-BE49-F238E27FC236}">
                <a16:creationId xmlns:a16="http://schemas.microsoft.com/office/drawing/2014/main" id="{7C54F5C5-5C07-E44E-E4BC-8B094E214EB4}"/>
              </a:ext>
            </a:extLst>
          </p:cNvPr>
          <p:cNvSpPr/>
          <p:nvPr/>
        </p:nvSpPr>
        <p:spPr>
          <a:xfrm>
            <a:off x="10391350" y="3361389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9823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211;p72">
            <a:extLst>
              <a:ext uri="{FF2B5EF4-FFF2-40B4-BE49-F238E27FC236}">
                <a16:creationId xmlns:a16="http://schemas.microsoft.com/office/drawing/2014/main" id="{BE41D855-ABA1-E215-7A1D-00EBD0668A4B}"/>
              </a:ext>
            </a:extLst>
          </p:cNvPr>
          <p:cNvSpPr/>
          <p:nvPr/>
        </p:nvSpPr>
        <p:spPr>
          <a:xfrm>
            <a:off x="4900328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F6FA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2210;p72">
            <a:extLst>
              <a:ext uri="{FF2B5EF4-FFF2-40B4-BE49-F238E27FC236}">
                <a16:creationId xmlns:a16="http://schemas.microsoft.com/office/drawing/2014/main" id="{7AE7F2C9-16A8-3D4B-2F37-716063B3B96C}"/>
              </a:ext>
            </a:extLst>
          </p:cNvPr>
          <p:cNvSpPr/>
          <p:nvPr userDrawn="1"/>
        </p:nvSpPr>
        <p:spPr>
          <a:xfrm>
            <a:off x="4928262" y="4779408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210;p72">
            <a:extLst>
              <a:ext uri="{FF2B5EF4-FFF2-40B4-BE49-F238E27FC236}">
                <a16:creationId xmlns:a16="http://schemas.microsoft.com/office/drawing/2014/main" id="{1DD08ADD-D9CF-6156-957B-FFDBA414DE7B}"/>
              </a:ext>
            </a:extLst>
          </p:cNvPr>
          <p:cNvSpPr/>
          <p:nvPr userDrawn="1"/>
        </p:nvSpPr>
        <p:spPr>
          <a:xfrm>
            <a:off x="6672189" y="4782572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210;p72">
            <a:extLst>
              <a:ext uri="{FF2B5EF4-FFF2-40B4-BE49-F238E27FC236}">
                <a16:creationId xmlns:a16="http://schemas.microsoft.com/office/drawing/2014/main" id="{14A0E0F2-63E1-DA42-67A4-D58D38594B42}"/>
              </a:ext>
            </a:extLst>
          </p:cNvPr>
          <p:cNvSpPr/>
          <p:nvPr userDrawn="1"/>
        </p:nvSpPr>
        <p:spPr>
          <a:xfrm>
            <a:off x="8509588" y="4782327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08CC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210;p72">
            <a:extLst>
              <a:ext uri="{FF2B5EF4-FFF2-40B4-BE49-F238E27FC236}">
                <a16:creationId xmlns:a16="http://schemas.microsoft.com/office/drawing/2014/main" id="{8C4A4144-8CE7-CCEC-6353-549533143783}"/>
              </a:ext>
            </a:extLst>
          </p:cNvPr>
          <p:cNvSpPr/>
          <p:nvPr userDrawn="1"/>
        </p:nvSpPr>
        <p:spPr>
          <a:xfrm>
            <a:off x="10418646" y="47854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F7B9A896-0C40-83FB-FA3A-E8431858A190}"/>
              </a:ext>
            </a:extLst>
          </p:cNvPr>
          <p:cNvSpPr txBox="1">
            <a:spLocks/>
          </p:cNvSpPr>
          <p:nvPr userDrawn="1"/>
        </p:nvSpPr>
        <p:spPr>
          <a:xfrm>
            <a:off x="4383534" y="2618751"/>
            <a:ext cx="5623237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Utilice los iconos y tonos de acuerdo con su área para garantizar una coherencia visual en la presentación. 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8" name="Google Shape;162;p38">
            <a:extLst>
              <a:ext uri="{FF2B5EF4-FFF2-40B4-BE49-F238E27FC236}">
                <a16:creationId xmlns:a16="http://schemas.microsoft.com/office/drawing/2014/main" id="{4826E382-69DB-51C3-C951-6F312B9454B0}"/>
              </a:ext>
            </a:extLst>
          </p:cNvPr>
          <p:cNvSpPr txBox="1">
            <a:spLocks/>
          </p:cNvSpPr>
          <p:nvPr userDrawn="1"/>
        </p:nvSpPr>
        <p:spPr>
          <a:xfrm>
            <a:off x="4657045" y="4164437"/>
            <a:ext cx="1276859" cy="44154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Presidencia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1" name="Google Shape;162;p38">
            <a:extLst>
              <a:ext uri="{FF2B5EF4-FFF2-40B4-BE49-F238E27FC236}">
                <a16:creationId xmlns:a16="http://schemas.microsoft.com/office/drawing/2014/main" id="{CCA3B4BD-1525-72E7-AFCC-37FE29866719}"/>
              </a:ext>
            </a:extLst>
          </p:cNvPr>
          <p:cNvSpPr txBox="1">
            <a:spLocks/>
          </p:cNvSpPr>
          <p:nvPr userDrawn="1"/>
        </p:nvSpPr>
        <p:spPr>
          <a:xfrm>
            <a:off x="6241978" y="4154131"/>
            <a:ext cx="1540378" cy="6152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Operaciones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2" name="Google Shape;162;p38">
            <a:extLst>
              <a:ext uri="{FF2B5EF4-FFF2-40B4-BE49-F238E27FC236}">
                <a16:creationId xmlns:a16="http://schemas.microsoft.com/office/drawing/2014/main" id="{C1FEC999-54B1-F4DB-0235-9D8D4876494E}"/>
              </a:ext>
            </a:extLst>
          </p:cNvPr>
          <p:cNvSpPr txBox="1">
            <a:spLocks/>
          </p:cNvSpPr>
          <p:nvPr userDrawn="1"/>
        </p:nvSpPr>
        <p:spPr>
          <a:xfrm>
            <a:off x="7957486" y="4139156"/>
            <a:ext cx="1982079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Gestión para el Talento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3" name="Google Shape;162;p38">
            <a:extLst>
              <a:ext uri="{FF2B5EF4-FFF2-40B4-BE49-F238E27FC236}">
                <a16:creationId xmlns:a16="http://schemas.microsoft.com/office/drawing/2014/main" id="{C97F8DB7-6EEE-CF34-DD45-9B2D5FE31F1B}"/>
              </a:ext>
            </a:extLst>
          </p:cNvPr>
          <p:cNvSpPr txBox="1">
            <a:spLocks/>
          </p:cNvSpPr>
          <p:nvPr userDrawn="1"/>
        </p:nvSpPr>
        <p:spPr>
          <a:xfrm>
            <a:off x="9635160" y="4139574"/>
            <a:ext cx="2298840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innovación y GC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4" name="Google Shape;162;p38">
            <a:extLst>
              <a:ext uri="{FF2B5EF4-FFF2-40B4-BE49-F238E27FC236}">
                <a16:creationId xmlns:a16="http://schemas.microsoft.com/office/drawing/2014/main" id="{F4A17D79-FDA4-C337-AB4B-265067080438}"/>
              </a:ext>
            </a:extLst>
          </p:cNvPr>
          <p:cNvSpPr txBox="1">
            <a:spLocks/>
          </p:cNvSpPr>
          <p:nvPr userDrawn="1"/>
        </p:nvSpPr>
        <p:spPr>
          <a:xfrm>
            <a:off x="4855003" y="5522646"/>
            <a:ext cx="1001081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TIC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5" name="Google Shape;162;p38">
            <a:extLst>
              <a:ext uri="{FF2B5EF4-FFF2-40B4-BE49-F238E27FC236}">
                <a16:creationId xmlns:a16="http://schemas.microsoft.com/office/drawing/2014/main" id="{8E5FE489-415F-33FE-1196-ADEFC5463A13}"/>
              </a:ext>
            </a:extLst>
          </p:cNvPr>
          <p:cNvSpPr txBox="1">
            <a:spLocks/>
          </p:cNvSpPr>
          <p:nvPr userDrawn="1"/>
        </p:nvSpPr>
        <p:spPr>
          <a:xfrm>
            <a:off x="6191630" y="5565185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Medicina del trabajo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6" name="Google Shape;162;p38">
            <a:extLst>
              <a:ext uri="{FF2B5EF4-FFF2-40B4-BE49-F238E27FC236}">
                <a16:creationId xmlns:a16="http://schemas.microsoft.com/office/drawing/2014/main" id="{99BC3B8C-294B-D5CF-445C-505DD585F86F}"/>
              </a:ext>
            </a:extLst>
          </p:cNvPr>
          <p:cNvSpPr txBox="1">
            <a:spLocks/>
          </p:cNvSpPr>
          <p:nvPr userDrawn="1"/>
        </p:nvSpPr>
        <p:spPr>
          <a:xfrm>
            <a:off x="8068236" y="5575777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Financiera y Administrativa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7" name="Google Shape;162;p38">
            <a:extLst>
              <a:ext uri="{FF2B5EF4-FFF2-40B4-BE49-F238E27FC236}">
                <a16:creationId xmlns:a16="http://schemas.microsoft.com/office/drawing/2014/main" id="{36BB61AD-AD76-43A6-9C4A-61A39D590F59}"/>
              </a:ext>
            </a:extLst>
          </p:cNvPr>
          <p:cNvSpPr txBox="1">
            <a:spLocks/>
          </p:cNvSpPr>
          <p:nvPr userDrawn="1"/>
        </p:nvSpPr>
        <p:spPr>
          <a:xfrm>
            <a:off x="10035051" y="5603752"/>
            <a:ext cx="1613662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Dirección de Gestión Integral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31A6873C-E540-C060-D78B-C35F63AC7D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9C70C90F-9ACF-E826-51DB-1E7A13DA4EC1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3F9FFA2F-C58F-A20F-BDF9-9D5A4A80F920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1AD865BC-AAF8-71FD-0F59-A85ED76838FC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3" name="Imagen 12" descr="Logotipo&#10;&#10;El contenido generado por IA puede ser incorrecto.">
            <a:extLst>
              <a:ext uri="{FF2B5EF4-FFF2-40B4-BE49-F238E27FC236}">
                <a16:creationId xmlns:a16="http://schemas.microsoft.com/office/drawing/2014/main" id="{10A8DF98-6836-607C-1938-63A7C9FDB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edificio, calle, nieve, firmar&#10;&#10;Descripción generada automáticamente">
            <a:extLst>
              <a:ext uri="{FF2B5EF4-FFF2-40B4-BE49-F238E27FC236}">
                <a16:creationId xmlns:a16="http://schemas.microsoft.com/office/drawing/2014/main" id="{E8920B62-6CF2-728C-2462-AE890AE11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F077BE2C-9328-C875-B1AB-B57BB2030A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8" name="Google Shape;165;p38">
            <a:extLst>
              <a:ext uri="{FF2B5EF4-FFF2-40B4-BE49-F238E27FC236}">
                <a16:creationId xmlns:a16="http://schemas.microsoft.com/office/drawing/2014/main" id="{FC56AB4B-BC41-1014-EBAE-7AFF537557EF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9365FB8D-3BC7-6A46-9ED7-6DB923815A6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Un hombre con un traje de color negro en la mano&#10;&#10;Descripción generada automáticamente con confianza media">
            <a:extLst>
              <a:ext uri="{FF2B5EF4-FFF2-40B4-BE49-F238E27FC236}">
                <a16:creationId xmlns:a16="http://schemas.microsoft.com/office/drawing/2014/main" id="{39B104B4-2DEE-1A3A-11EB-D7B536F419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9" r="28535"/>
          <a:stretch/>
        </p:blipFill>
        <p:spPr>
          <a:xfrm>
            <a:off x="5887233" y="699478"/>
            <a:ext cx="5511452" cy="6547104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9B22092E-C779-C2D5-488C-2CF25F24538B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EED7AB59-9E7D-59C0-2457-E8DE64081F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1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A0AEADB3-8F29-F488-A28D-0D72B8A4D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319A723C-EE6E-CC5A-2FF8-BC84F32BFCD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063EE099-05F1-6AAC-7F28-C5A23CA1FF86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9914A3-513B-53A2-1C92-BE4D87A98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51F73BA3-8A5D-562D-A2A3-3515F1B88ED7}"/>
              </a:ext>
            </a:extLst>
          </p:cNvPr>
          <p:cNvSpPr/>
          <p:nvPr userDrawn="1"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A6819703-2529-6D13-B141-1B54B303E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008F9CB9-CDBA-D9D7-64F3-DC9EC10B661F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F5E9D996-7DAD-AACA-58D6-2FEB4D2918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0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DA4017C8-5F95-B679-2DAB-F9182BD7A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91877EB0-6303-2D6B-D624-B3FD1AF19823}"/>
              </a:ext>
            </a:extLst>
          </p:cNvPr>
          <p:cNvSpPr/>
          <p:nvPr userDrawn="1"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2DB089F6-0181-4109-BCDA-478BD3E69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5" name="Google Shape;165;p38">
            <a:extLst>
              <a:ext uri="{FF2B5EF4-FFF2-40B4-BE49-F238E27FC236}">
                <a16:creationId xmlns:a16="http://schemas.microsoft.com/office/drawing/2014/main" id="{9392D043-4721-955A-B28F-0EBD9D9D12A5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8" name="Grupo 7">
            <a:extLst>
              <a:ext uri="{FF2B5EF4-FFF2-40B4-BE49-F238E27FC236}">
                <a16:creationId xmlns:a16="http://schemas.microsoft.com/office/drawing/2014/main" id="{9EFF9970-AD78-20EA-6EAA-4B0A3D382A97}"/>
              </a:ext>
            </a:extLst>
          </p:cNvPr>
          <p:cNvGrpSpPr/>
          <p:nvPr userDrawn="1"/>
        </p:nvGrpSpPr>
        <p:grpSpPr>
          <a:xfrm>
            <a:off x="-85683" y="2122669"/>
            <a:ext cx="5069497" cy="1030150"/>
            <a:chOff x="-187887" y="2268410"/>
            <a:chExt cx="5069497" cy="103015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16695C1-5104-87DE-8DDD-0B85A7EAA18C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4807A90-CCEF-F5AC-B4F1-33F4325F6D8D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E381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7310610B-FE4D-1559-ACB4-B797C0E4C657}"/>
              </a:ext>
            </a:extLst>
          </p:cNvPr>
          <p:cNvSpPr txBox="1">
            <a:spLocks/>
          </p:cNvSpPr>
          <p:nvPr userDrawn="1"/>
        </p:nvSpPr>
        <p:spPr>
          <a:xfrm>
            <a:off x="4268511" y="2321754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54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3F13162-BAFA-B277-8A33-D02C3AD67C4F}"/>
              </a:ext>
            </a:extLst>
          </p:cNvPr>
          <p:cNvGrpSpPr/>
          <p:nvPr userDrawn="1"/>
        </p:nvGrpSpPr>
        <p:grpSpPr>
          <a:xfrm flipH="1">
            <a:off x="7161561" y="2869084"/>
            <a:ext cx="5069497" cy="1030150"/>
            <a:chOff x="-187887" y="2268410"/>
            <a:chExt cx="5069497" cy="1030150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55F7A53-E806-A662-C838-74DF64F4307C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B91EE0ED-5DFA-B611-F8C5-4FAF07AA3C5E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E381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B69EBEEF-5BA2-B149-1E34-B913175FFC4A}"/>
              </a:ext>
            </a:extLst>
          </p:cNvPr>
          <p:cNvSpPr txBox="1">
            <a:spLocks/>
          </p:cNvSpPr>
          <p:nvPr userDrawn="1"/>
        </p:nvSpPr>
        <p:spPr>
          <a:xfrm>
            <a:off x="7391433" y="3043783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5400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sz="5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0" name="Imagen 19" descr="Mujer con vestido negro&#10;&#10;Descripción generada automáticamente con confianza media">
            <a:extLst>
              <a:ext uri="{FF2B5EF4-FFF2-40B4-BE49-F238E27FC236}">
                <a16:creationId xmlns:a16="http://schemas.microsoft.com/office/drawing/2014/main" id="{48E8677E-B042-5DE2-EC9B-B76F2EFB6E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9164" r="9332" b="42289"/>
          <a:stretch/>
        </p:blipFill>
        <p:spPr>
          <a:xfrm>
            <a:off x="2685679" y="1887794"/>
            <a:ext cx="5897881" cy="4970206"/>
          </a:xfrm>
          <a:prstGeom prst="rect">
            <a:avLst/>
          </a:prstGeom>
        </p:spPr>
      </p:pic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708FB695-31D5-0B73-A936-DEC578AB5A14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3" name="Imagen 12" descr="Logotipo&#10;&#10;El contenido generado por IA puede ser incorrecto.">
            <a:extLst>
              <a:ext uri="{FF2B5EF4-FFF2-40B4-BE49-F238E27FC236}">
                <a16:creationId xmlns:a16="http://schemas.microsoft.com/office/drawing/2014/main" id="{87F3F7B5-6D22-6A37-2C74-2F157E9AD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8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84F92394-9014-9FCD-60D7-EA0D8E8EB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C3B38FF3-883F-D002-CB4A-D444B37BBC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007B6E60-0F58-5D76-D2FB-2F0C9D0FCA2C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EF7B6008-EF94-5795-53CA-0C2DEE6B5E2D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Google Shape;736;p33">
            <a:extLst>
              <a:ext uri="{FF2B5EF4-FFF2-40B4-BE49-F238E27FC236}">
                <a16:creationId xmlns:a16="http://schemas.microsoft.com/office/drawing/2014/main" id="{1EF7903B-E392-9FB7-820E-38E8DBB697CA}"/>
              </a:ext>
            </a:extLst>
          </p:cNvPr>
          <p:cNvSpPr/>
          <p:nvPr userDrawn="1"/>
        </p:nvSpPr>
        <p:spPr>
          <a:xfrm>
            <a:off x="-1" y="4319057"/>
            <a:ext cx="12191999" cy="2785128"/>
          </a:xfrm>
          <a:prstGeom prst="rect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" name="Imagen 10" descr="Un hombre vestido de traje con la mano&#10;&#10;Descripción generada automáticamente">
            <a:extLst>
              <a:ext uri="{FF2B5EF4-FFF2-40B4-BE49-F238E27FC236}">
                <a16:creationId xmlns:a16="http://schemas.microsoft.com/office/drawing/2014/main" id="{86251C5C-E004-2327-DEC8-A0FCF3DA75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r="14347" b="23084"/>
          <a:stretch/>
        </p:blipFill>
        <p:spPr>
          <a:xfrm>
            <a:off x="181936" y="1093355"/>
            <a:ext cx="3704495" cy="5999241"/>
          </a:xfrm>
          <a:prstGeom prst="rect">
            <a:avLst/>
          </a:prstGeom>
        </p:spPr>
      </p:pic>
      <p:pic>
        <p:nvPicPr>
          <p:cNvPr id="12" name="Imagen 11" descr="Mujer con la mano&#10;&#10;Descripción generada automáticamente con confianza media">
            <a:extLst>
              <a:ext uri="{FF2B5EF4-FFF2-40B4-BE49-F238E27FC236}">
                <a16:creationId xmlns:a16="http://schemas.microsoft.com/office/drawing/2014/main" id="{2DB21D85-DCC3-65AE-CA8A-6163AC5DFE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1"/>
          <a:stretch/>
        </p:blipFill>
        <p:spPr>
          <a:xfrm flipH="1">
            <a:off x="2031027" y="1572814"/>
            <a:ext cx="5092316" cy="5519782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348027BD-6149-7902-39B6-3BF046A04C61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8E34BA80-10D7-831E-41F8-D3B9A18456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99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1EAA936B-8E0F-6E83-8C85-B6C6C51B5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6BFA95E8-6D08-92C1-6921-DFD4DE6108DA}"/>
              </a:ext>
            </a:extLst>
          </p:cNvPr>
          <p:cNvSpPr/>
          <p:nvPr userDrawn="1"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BB858C8-E5C6-DD9C-88A9-B39FB1927E3E}"/>
              </a:ext>
            </a:extLst>
          </p:cNvPr>
          <p:cNvSpPr/>
          <p:nvPr userDrawn="1"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1EC6F4C-755D-7A83-76DE-40242231DDE3}"/>
              </a:ext>
            </a:extLst>
          </p:cNvPr>
          <p:cNvSpPr/>
          <p:nvPr userDrawn="1"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B195A74-D0D7-7857-421F-171CBB8DFC2D}"/>
              </a:ext>
            </a:extLst>
          </p:cNvPr>
          <p:cNvSpPr/>
          <p:nvPr userDrawn="1"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316FFD3E-B1D5-39CE-7DD6-D15A038735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10" name="Imagen 9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3A30D4CA-9AE4-782A-7CA1-E4FEF57B1E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11" name="Google Shape;736;p33">
            <a:extLst>
              <a:ext uri="{FF2B5EF4-FFF2-40B4-BE49-F238E27FC236}">
                <a16:creationId xmlns:a16="http://schemas.microsoft.com/office/drawing/2014/main" id="{69243463-26D6-2BAB-3ADB-DD1B7703C7C9}"/>
              </a:ext>
            </a:extLst>
          </p:cNvPr>
          <p:cNvSpPr>
            <a:spLocks/>
          </p:cNvSpPr>
          <p:nvPr userDrawn="1"/>
        </p:nvSpPr>
        <p:spPr>
          <a:xfrm>
            <a:off x="6127845" y="1"/>
            <a:ext cx="6096000" cy="6858000"/>
          </a:xfrm>
          <a:prstGeom prst="rect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E45FFF4-D41E-BC79-57A0-7DB2DC514642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29AD189-BFAA-382B-5F34-07D1D7C0A31D}"/>
              </a:ext>
            </a:extLst>
          </p:cNvPr>
          <p:cNvSpPr/>
          <p:nvPr userDrawn="1"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714A7F55-7BB2-C6AE-3A2F-E60E6040E4E4}"/>
              </a:ext>
            </a:extLst>
          </p:cNvPr>
          <p:cNvSpPr/>
          <p:nvPr userDrawn="1"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EA03EDA-B77B-06F2-34F9-AB80BAC8B945}"/>
              </a:ext>
            </a:extLst>
          </p:cNvPr>
          <p:cNvSpPr/>
          <p:nvPr userDrawn="1"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E9F046BF-E243-EDB7-07CB-D19EA114A45C}"/>
              </a:ext>
            </a:extLst>
          </p:cNvPr>
          <p:cNvSpPr/>
          <p:nvPr userDrawn="1"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8FB0E744-4FD1-C0DC-8069-164198846E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27" name="Imagen 2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6F68069A-C7FA-BA5B-4A84-182A92725C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pic>
        <p:nvPicPr>
          <p:cNvPr id="34" name="Imagen 33" descr="Icono&#10;&#10;Descripción generada automáticamente">
            <a:extLst>
              <a:ext uri="{FF2B5EF4-FFF2-40B4-BE49-F238E27FC236}">
                <a16:creationId xmlns:a16="http://schemas.microsoft.com/office/drawing/2014/main" id="{9588AA63-A6BD-DCFE-7FCE-FB940ED20A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35" name="Google Shape;165;p38">
            <a:extLst>
              <a:ext uri="{FF2B5EF4-FFF2-40B4-BE49-F238E27FC236}">
                <a16:creationId xmlns:a16="http://schemas.microsoft.com/office/drawing/2014/main" id="{90EC4251-2D43-914D-B39D-35AD667E46E0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BDCAB0D4-F996-B1D2-4FE7-0F8BB8FDB829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01BDA2F1-AD78-0E5C-D389-289C963AE7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98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B152C2EB-DB3B-A1CC-7D72-C9F9E7C7D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B0757463-2F67-2815-5D9C-453A0DB556E2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FAA36571-4542-6C2E-3CC1-1BAE1410F48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FD76806-2CBC-188E-C6E0-0037AE82C0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89B530-5F59-34E3-D06D-969AA6AE6EE9}"/>
              </a:ext>
            </a:extLst>
          </p:cNvPr>
          <p:cNvSpPr/>
          <p:nvPr userDrawn="1"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B2144C7-5FA1-162D-BF47-B98B5FA4D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4E3C07EE-204F-2B2C-A383-A4D90BADEABF}"/>
              </a:ext>
            </a:extLst>
          </p:cNvPr>
          <p:cNvSpPr txBox="1">
            <a:spLocks/>
          </p:cNvSpPr>
          <p:nvPr userDrawn="1"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155CCCB8-8E6A-5533-91CB-AD49C79154C8}"/>
              </a:ext>
            </a:extLst>
          </p:cNvPr>
          <p:cNvSpPr txBox="1">
            <a:spLocks/>
          </p:cNvSpPr>
          <p:nvPr userDrawn="1"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22" name="Imagen 2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F53512CD-6E3F-DB5F-9C9C-734AEA653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BFF69DCC-5F04-3BF9-63AA-4005FF3FFE14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B7AF1A40-6C19-32F8-852F-DAC5132155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09ED560-0D0C-D68E-47BE-95A3B82219F8}"/>
              </a:ext>
            </a:extLst>
          </p:cNvPr>
          <p:cNvGrpSpPr/>
          <p:nvPr userDrawn="1"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49F892ED-1BA7-CB11-46A2-F8EA519156AD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14DFFBD0-544A-0B3C-923F-97F4D5DA958F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B3D0A64F-EF7F-009C-DF7A-B495D9EE0F6B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7B1047B3-6124-A270-88E1-8E80F7025B59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05A1D620-BA18-DFD4-F0BB-9CBD8E94B1D0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30" name="Imagen 29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BB7515ED-3D00-DCA5-9E16-E421C0F62CB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31" name="Imagen 30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3B35760F-84AD-75EB-4968-3A3B38FF97E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32" name="Imagen 31" descr="Logotipo&#10;&#10;Descripción generada automáticamente">
                  <a:extLst>
                    <a:ext uri="{FF2B5EF4-FFF2-40B4-BE49-F238E27FC236}">
                      <a16:creationId xmlns:a16="http://schemas.microsoft.com/office/drawing/2014/main" id="{1055C2A2-5DA5-8DBA-EE38-5C83BDF742D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33" name="Conector recto 32">
                  <a:extLst>
                    <a:ext uri="{FF2B5EF4-FFF2-40B4-BE49-F238E27FC236}">
                      <a16:creationId xmlns:a16="http://schemas.microsoft.com/office/drawing/2014/main" id="{CAAE1A54-F770-4A82-CD9C-A2B6A4FB6CF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cto 33">
                  <a:extLst>
                    <a:ext uri="{FF2B5EF4-FFF2-40B4-BE49-F238E27FC236}">
                      <a16:creationId xmlns:a16="http://schemas.microsoft.com/office/drawing/2014/main" id="{339F0869-C989-044D-AC5C-E2B39E94393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B43721CB-27E7-7898-9061-332D5F16816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Imagen 35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AAA7A45C-9649-27D0-5B13-E3CB0CB792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7353D101-8AA3-C314-9504-481E730631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5" name="Imagen 24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971ABDA9-D4E1-D8C4-1029-734DE0075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67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1096E5A1-1B30-2EBA-7C0A-C76A4E10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97265CD-1F3E-ABC1-F808-E6DF1C8887F9}"/>
              </a:ext>
            </a:extLst>
          </p:cNvPr>
          <p:cNvSpPr/>
          <p:nvPr userDrawn="1"/>
        </p:nvSpPr>
        <p:spPr>
          <a:xfrm>
            <a:off x="-1" y="-2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3912191" y="2527214"/>
            <a:ext cx="0" cy="3040996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76141"/>
            <a:ext cx="8267088" cy="72935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26AC3AB-3AC9-A0EA-FECD-3242AB16EA4C}"/>
              </a:ext>
            </a:extLst>
          </p:cNvPr>
          <p:cNvSpPr txBox="1">
            <a:spLocks/>
          </p:cNvSpPr>
          <p:nvPr userDrawn="1"/>
        </p:nvSpPr>
        <p:spPr>
          <a:xfrm>
            <a:off x="184901" y="2347797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Tipografía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391C5ECB-05FF-305B-B9F9-4F11DE2DE37D}"/>
              </a:ext>
            </a:extLst>
          </p:cNvPr>
          <p:cNvSpPr txBox="1">
            <a:spLocks/>
          </p:cNvSpPr>
          <p:nvPr userDrawn="1"/>
        </p:nvSpPr>
        <p:spPr>
          <a:xfrm>
            <a:off x="650747" y="3028250"/>
            <a:ext cx="2871332" cy="9707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En este link puede descargar la tipografía correspondiente a la familia tipográfica Montserrat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2F98548C-71C6-E09B-ADB0-4FCE1EEC0CA6}"/>
              </a:ext>
            </a:extLst>
          </p:cNvPr>
          <p:cNvSpPr txBox="1">
            <a:spLocks/>
          </p:cNvSpPr>
          <p:nvPr userDrawn="1"/>
        </p:nvSpPr>
        <p:spPr>
          <a:xfrm>
            <a:off x="697930" y="4679299"/>
            <a:ext cx="2780277" cy="888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600" b="0" dirty="0">
                <a:solidFill>
                  <a:schemeClr val="bg1"/>
                </a:solidFill>
              </a:rPr>
              <a:t>Oprima la tecla</a:t>
            </a:r>
          </a:p>
          <a:p>
            <a:pPr algn="ctr">
              <a:spcBef>
                <a:spcPts val="0"/>
              </a:spcBef>
            </a:pPr>
            <a:r>
              <a:rPr lang="es-CO" sz="1600" dirty="0"/>
              <a:t>“</a:t>
            </a:r>
            <a:r>
              <a:rPr lang="es-CO" sz="1600" b="1" dirty="0" err="1">
                <a:solidFill>
                  <a:schemeClr val="bg1"/>
                </a:solidFill>
              </a:rPr>
              <a:t>Ctrl</a:t>
            </a:r>
            <a:r>
              <a:rPr lang="es-CO" sz="1600" b="1" dirty="0">
                <a:solidFill>
                  <a:schemeClr val="bg1"/>
                </a:solidFill>
              </a:rPr>
              <a:t> +clic izquierdo” </a:t>
            </a:r>
            <a:r>
              <a:rPr lang="es-CO" sz="1600" b="0" dirty="0">
                <a:solidFill>
                  <a:schemeClr val="bg1"/>
                </a:solidFill>
              </a:rPr>
              <a:t>para ingresar al vínculo 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108D580-B2F6-2FFD-5740-2E69636E124D}"/>
              </a:ext>
            </a:extLst>
          </p:cNvPr>
          <p:cNvSpPr/>
          <p:nvPr userDrawn="1"/>
        </p:nvSpPr>
        <p:spPr>
          <a:xfrm>
            <a:off x="656230" y="4741067"/>
            <a:ext cx="2780277" cy="827144"/>
          </a:xfrm>
          <a:prstGeom prst="roundRect">
            <a:avLst/>
          </a:prstGeom>
          <a:noFill/>
          <a:ln w="28575">
            <a:solidFill>
              <a:srgbClr val="FF8D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FE4D35-2709-3F02-8FA1-BC7E5251DA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8849">
            <a:off x="2382835" y="4387283"/>
            <a:ext cx="1767392" cy="994158"/>
          </a:xfrm>
          <a:prstGeom prst="rect">
            <a:avLst/>
          </a:prstGeom>
        </p:spPr>
      </p:pic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097347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E357C7F5-DBF0-0FE3-9A0E-CB3DDAA5026C}"/>
              </a:ext>
            </a:extLst>
          </p:cNvPr>
          <p:cNvSpPr txBox="1">
            <a:spLocks/>
          </p:cNvSpPr>
          <p:nvPr userDrawn="1"/>
        </p:nvSpPr>
        <p:spPr>
          <a:xfrm>
            <a:off x="6330589" y="2349476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Iconos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84C47960-CCAB-0DCB-70D7-9153624D48FC}"/>
              </a:ext>
            </a:extLst>
          </p:cNvPr>
          <p:cNvSpPr txBox="1">
            <a:spLocks/>
          </p:cNvSpPr>
          <p:nvPr userDrawn="1"/>
        </p:nvSpPr>
        <p:spPr>
          <a:xfrm>
            <a:off x="4798179" y="2747608"/>
            <a:ext cx="6358659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Puede utilizar los diferentes recursos gráficos en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8007280" y="6097347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5C23CB03-EACE-F949-C4A2-4DDF4ECABE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05E25F66-0D0F-64CA-560E-10E97EE41A4D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09505081-BD3D-6947-9EE3-461DD8722787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9568D66E-F4E4-B3AB-3A46-BDD02D5B97C3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6" name="Imagen 15" descr="Logotipo&#10;&#10;El contenido generado por IA puede ser incorrecto.">
            <a:extLst>
              <a:ext uri="{FF2B5EF4-FFF2-40B4-BE49-F238E27FC236}">
                <a16:creationId xmlns:a16="http://schemas.microsoft.com/office/drawing/2014/main" id="{3A266F86-49C0-1344-AC14-7D7B7565FD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48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orre&#10;&#10;Descripción generada automáticamente">
            <a:extLst>
              <a:ext uri="{FF2B5EF4-FFF2-40B4-BE49-F238E27FC236}">
                <a16:creationId xmlns:a16="http://schemas.microsoft.com/office/drawing/2014/main" id="{54FA5467-F539-D07F-7FA0-23E738235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AAAE442-981B-29DE-FC33-2B6EA6EBEC02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774020DE-AC1D-137D-6011-F6C70EE2DD47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0" name="Imagen 9" descr="Logotipo&#10;&#10;El contenido generado por IA puede ser incorrecto.">
            <a:extLst>
              <a:ext uri="{FF2B5EF4-FFF2-40B4-BE49-F238E27FC236}">
                <a16:creationId xmlns:a16="http://schemas.microsoft.com/office/drawing/2014/main" id="{18237C81-3B9B-5DA3-A711-65DBD29580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5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orre&#10;&#10;Descripción generada automáticamente">
            <a:extLst>
              <a:ext uri="{FF2B5EF4-FFF2-40B4-BE49-F238E27FC236}">
                <a16:creationId xmlns:a16="http://schemas.microsoft.com/office/drawing/2014/main" id="{DD9B7F69-5CA4-D194-EF22-4872A97D9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2"/>
            <a:ext cx="12191999" cy="68580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193A8FD-548A-CA9C-B1A4-7174B98611EE}"/>
              </a:ext>
            </a:extLst>
          </p:cNvPr>
          <p:cNvSpPr/>
          <p:nvPr userDrawn="1"/>
        </p:nvSpPr>
        <p:spPr>
          <a:xfrm>
            <a:off x="-1" y="-3"/>
            <a:ext cx="12192000" cy="685800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AA3665E-F4E6-ACE5-0E0A-A0F560119F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857F6D52-9E77-615D-3CEC-B7ABA6D856BA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87DFD591-D5EF-794B-637B-A8E6CC0F05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DEE3A7AE-6192-709D-AD93-7BA1E0918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Hombre y mujer posando para la cámara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14661EB0-AD4C-4A70-C2FA-098F5184D0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9374" r="19328"/>
          <a:stretch/>
        </p:blipFill>
        <p:spPr>
          <a:xfrm>
            <a:off x="2964426" y="1002890"/>
            <a:ext cx="6002593" cy="4406138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78D6487-2E90-7A70-7A4D-1E193B5EFA39}"/>
              </a:ext>
            </a:extLst>
          </p:cNvPr>
          <p:cNvSpPr/>
          <p:nvPr userDrawn="1"/>
        </p:nvSpPr>
        <p:spPr>
          <a:xfrm>
            <a:off x="3334045" y="4798841"/>
            <a:ext cx="5444197" cy="828236"/>
          </a:xfrm>
          <a:prstGeom prst="roundRect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1BB15DAB-F8C3-0F6A-A13E-7AD1A81093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4" name="Google Shape;165;p38">
            <a:extLst>
              <a:ext uri="{FF2B5EF4-FFF2-40B4-BE49-F238E27FC236}">
                <a16:creationId xmlns:a16="http://schemas.microsoft.com/office/drawing/2014/main" id="{DBAC08AB-B9FC-FFB0-F6A3-269DDF86B149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3CBF0E4C-6191-AA96-0265-60266C165493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F1B3D154-F4C3-F163-274B-58D99315AA60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E0B48C07-5FF3-450B-893A-41B6CA6297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5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30505FD8-5C71-D0C6-4372-CE5B3B23B2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F5776442-29CA-64C9-60E6-AB9FBBBB04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60DECD7A-4B4B-FD4A-2361-B5309D39F0AD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C9543773-29C4-C3FC-B6A0-097844671792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EE8E8AB-D9DA-2A1F-9ADF-CD932C1841EB}"/>
              </a:ext>
            </a:extLst>
          </p:cNvPr>
          <p:cNvSpPr/>
          <p:nvPr userDrawn="1"/>
        </p:nvSpPr>
        <p:spPr>
          <a:xfrm>
            <a:off x="-638828" y="2943617"/>
            <a:ext cx="4709786" cy="4772417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hombre con traje y corbata en la mano&#10;&#10;Descripción generada automáticamente">
            <a:extLst>
              <a:ext uri="{FF2B5EF4-FFF2-40B4-BE49-F238E27FC236}">
                <a16:creationId xmlns:a16="http://schemas.microsoft.com/office/drawing/2014/main" id="{0A2387E9-2280-FC68-611E-BF6C69834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9" r="5180"/>
          <a:stretch/>
        </p:blipFill>
        <p:spPr>
          <a:xfrm>
            <a:off x="0" y="1415440"/>
            <a:ext cx="4523888" cy="5442560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593C9613-2009-B3CC-2075-A3C2F48D34F7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A0DF6109-2FF3-8E60-B47F-8FD758A20B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157B25FF-D777-ED8C-AE6F-282633484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Google Shape;736;p33">
            <a:extLst>
              <a:ext uri="{FF2B5EF4-FFF2-40B4-BE49-F238E27FC236}">
                <a16:creationId xmlns:a16="http://schemas.microsoft.com/office/drawing/2014/main" id="{7792EA57-2CBE-93CC-4025-05B555B2EA88}"/>
              </a:ext>
            </a:extLst>
          </p:cNvPr>
          <p:cNvSpPr/>
          <p:nvPr userDrawn="1"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7" name="Google Shape;165;p38">
            <a:extLst>
              <a:ext uri="{FF2B5EF4-FFF2-40B4-BE49-F238E27FC236}">
                <a16:creationId xmlns:a16="http://schemas.microsoft.com/office/drawing/2014/main" id="{60A09626-A1DE-811D-29F1-6512ACEEA07A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5E6443CC-15B8-CEE3-02AD-CFEA4B7D2E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8FCE692-6A31-75DB-345F-DDD38A6547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pic>
        <p:nvPicPr>
          <p:cNvPr id="11" name="Imagen 1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6FBB2C5-F1A0-DF46-8E9B-6CD610EDE6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5373"/>
          <a:stretch/>
        </p:blipFill>
        <p:spPr>
          <a:xfrm>
            <a:off x="5130694" y="0"/>
            <a:ext cx="7061306" cy="5063319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AF6285EC-8981-30BA-A9E5-FA35300D9F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7" name="Google Shape;208;p30">
            <a:extLst>
              <a:ext uri="{FF2B5EF4-FFF2-40B4-BE49-F238E27FC236}">
                <a16:creationId xmlns:a16="http://schemas.microsoft.com/office/drawing/2014/main" id="{170A3990-4478-D310-CA47-A7E1E192ABE2}"/>
              </a:ext>
            </a:extLst>
          </p:cNvPr>
          <p:cNvGrpSpPr/>
          <p:nvPr userDrawn="1"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18" name="Google Shape;209;p30">
              <a:extLst>
                <a:ext uri="{FF2B5EF4-FFF2-40B4-BE49-F238E27FC236}">
                  <a16:creationId xmlns:a16="http://schemas.microsoft.com/office/drawing/2014/main" id="{4014F2BB-E506-4A56-05C4-BB1707CB9D78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10;p30">
              <a:extLst>
                <a:ext uri="{FF2B5EF4-FFF2-40B4-BE49-F238E27FC236}">
                  <a16:creationId xmlns:a16="http://schemas.microsoft.com/office/drawing/2014/main" id="{B82EDEC9-3071-C7ED-02DA-3EED12E78A5D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1096DDEE-71FB-3D13-A770-F7C0F94A0B44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2EA0BE82-01A0-F474-F2EF-74A7DF91540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1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C2BFF628-D994-C011-7767-2FA6B3DFE8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37C9408C-60B9-5D5D-FB63-C676E87F00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411ED8B9-A15C-6AA0-1987-190827A8497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DFFB5149-EF3F-B450-9EE0-A178D0402D8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15" name="Google Shape;2404;p40">
            <a:extLst>
              <a:ext uri="{FF2B5EF4-FFF2-40B4-BE49-F238E27FC236}">
                <a16:creationId xmlns:a16="http://schemas.microsoft.com/office/drawing/2014/main" id="{6712C135-F01D-F9D8-72C3-FF5EA2A76136}"/>
              </a:ext>
            </a:extLst>
          </p:cNvPr>
          <p:cNvCxnSpPr>
            <a:cxnSpLocks/>
          </p:cNvCxnSpPr>
          <p:nvPr userDrawn="1"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2405;p40">
            <a:extLst>
              <a:ext uri="{FF2B5EF4-FFF2-40B4-BE49-F238E27FC236}">
                <a16:creationId xmlns:a16="http://schemas.microsoft.com/office/drawing/2014/main" id="{EE14E568-1F76-F3D6-C8C4-19D8C682E72E}"/>
              </a:ext>
            </a:extLst>
          </p:cNvPr>
          <p:cNvSpPr/>
          <p:nvPr userDrawn="1"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406;p40">
            <a:extLst>
              <a:ext uri="{FF2B5EF4-FFF2-40B4-BE49-F238E27FC236}">
                <a16:creationId xmlns:a16="http://schemas.microsoft.com/office/drawing/2014/main" id="{C3153F91-F696-A72B-32FD-7534A5E8D825}"/>
              </a:ext>
            </a:extLst>
          </p:cNvPr>
          <p:cNvSpPr/>
          <p:nvPr userDrawn="1"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407;p40">
            <a:extLst>
              <a:ext uri="{FF2B5EF4-FFF2-40B4-BE49-F238E27FC236}">
                <a16:creationId xmlns:a16="http://schemas.microsoft.com/office/drawing/2014/main" id="{D500D204-90FE-C253-989F-7EF184F1E7B9}"/>
              </a:ext>
            </a:extLst>
          </p:cNvPr>
          <p:cNvSpPr/>
          <p:nvPr userDrawn="1"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408;p40">
            <a:extLst>
              <a:ext uri="{FF2B5EF4-FFF2-40B4-BE49-F238E27FC236}">
                <a16:creationId xmlns:a16="http://schemas.microsoft.com/office/drawing/2014/main" id="{FA83A455-83EC-C8F7-ED92-B97498A4ED28}"/>
              </a:ext>
            </a:extLst>
          </p:cNvPr>
          <p:cNvSpPr/>
          <p:nvPr userDrawn="1"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409;p40">
            <a:extLst>
              <a:ext uri="{FF2B5EF4-FFF2-40B4-BE49-F238E27FC236}">
                <a16:creationId xmlns:a16="http://schemas.microsoft.com/office/drawing/2014/main" id="{6C957BFD-964E-7282-164F-ABAE773CC134}"/>
              </a:ext>
            </a:extLst>
          </p:cNvPr>
          <p:cNvSpPr/>
          <p:nvPr userDrawn="1"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410;p40">
            <a:extLst>
              <a:ext uri="{FF2B5EF4-FFF2-40B4-BE49-F238E27FC236}">
                <a16:creationId xmlns:a16="http://schemas.microsoft.com/office/drawing/2014/main" id="{A6876F6E-CF04-09E4-A29A-B325C6E535C3}"/>
              </a:ext>
            </a:extLst>
          </p:cNvPr>
          <p:cNvSpPr/>
          <p:nvPr userDrawn="1"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411;p40">
            <a:extLst>
              <a:ext uri="{FF2B5EF4-FFF2-40B4-BE49-F238E27FC236}">
                <a16:creationId xmlns:a16="http://schemas.microsoft.com/office/drawing/2014/main" id="{94D308A6-9946-E35F-E117-33ED8EBCEDCD}"/>
              </a:ext>
            </a:extLst>
          </p:cNvPr>
          <p:cNvSpPr/>
          <p:nvPr userDrawn="1"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12;p40">
            <a:extLst>
              <a:ext uri="{FF2B5EF4-FFF2-40B4-BE49-F238E27FC236}">
                <a16:creationId xmlns:a16="http://schemas.microsoft.com/office/drawing/2014/main" id="{2A650868-56AC-A92C-9A5F-3BECA53334C1}"/>
              </a:ext>
            </a:extLst>
          </p:cNvPr>
          <p:cNvSpPr/>
          <p:nvPr userDrawn="1"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409;p40">
            <a:extLst>
              <a:ext uri="{FF2B5EF4-FFF2-40B4-BE49-F238E27FC236}">
                <a16:creationId xmlns:a16="http://schemas.microsoft.com/office/drawing/2014/main" id="{CBD2286C-0EDD-470A-7412-B6217E32EAA2}"/>
              </a:ext>
            </a:extLst>
          </p:cNvPr>
          <p:cNvSpPr/>
          <p:nvPr userDrawn="1"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410;p40">
            <a:extLst>
              <a:ext uri="{FF2B5EF4-FFF2-40B4-BE49-F238E27FC236}">
                <a16:creationId xmlns:a16="http://schemas.microsoft.com/office/drawing/2014/main" id="{FFCB70BE-C19E-0621-D0CF-0DC7E320B13F}"/>
              </a:ext>
            </a:extLst>
          </p:cNvPr>
          <p:cNvSpPr/>
          <p:nvPr userDrawn="1"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409;p40">
            <a:extLst>
              <a:ext uri="{FF2B5EF4-FFF2-40B4-BE49-F238E27FC236}">
                <a16:creationId xmlns:a16="http://schemas.microsoft.com/office/drawing/2014/main" id="{9029F632-1955-E43D-41A1-012E852397D7}"/>
              </a:ext>
            </a:extLst>
          </p:cNvPr>
          <p:cNvSpPr/>
          <p:nvPr userDrawn="1"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410;p40">
            <a:extLst>
              <a:ext uri="{FF2B5EF4-FFF2-40B4-BE49-F238E27FC236}">
                <a16:creationId xmlns:a16="http://schemas.microsoft.com/office/drawing/2014/main" id="{C5580616-A724-086B-55F3-0B99BD822306}"/>
              </a:ext>
            </a:extLst>
          </p:cNvPr>
          <p:cNvSpPr/>
          <p:nvPr userDrawn="1"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D680BA01-0D4D-D4B1-9019-CADC19BAEF58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F9BBD7A7-9747-2631-3274-CD43F1A7F2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94242-7968-3CCA-29FA-9032F7B1F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5DB334-7523-46E4-9AF6-4CF9CD5B2163}" type="datetimeFigureOut">
              <a:rPr lang="es-CO" smtClean="0"/>
              <a:t>30/12/2025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70000B-D922-E17E-16E7-27E45AB60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61EF63-6016-F8D8-D1E3-EA045C60D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8EF7BD-A40A-4EE1-9AD9-10ED842C8394}" type="slidenum">
              <a:rPr lang="es-CO" smtClean="0"/>
              <a:t>‹Nº›</a:t>
            </a:fld>
            <a:endParaRPr lang="es-CO"/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78192303-1F53-1B43-9303-56C5CB8CED8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1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65" r:id="rId4"/>
    <p:sldLayoutId id="2147483663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5.gif"/><Relationship Id="rId18" Type="http://schemas.openxmlformats.org/officeDocument/2006/relationships/image" Target="../media/image50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12" Type="http://schemas.openxmlformats.org/officeDocument/2006/relationships/image" Target="../media/image44.gif"/><Relationship Id="rId17" Type="http://schemas.openxmlformats.org/officeDocument/2006/relationships/image" Target="../media/image49.gif"/><Relationship Id="rId2" Type="http://schemas.openxmlformats.org/officeDocument/2006/relationships/image" Target="../media/image34.gif"/><Relationship Id="rId16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image" Target="../media/image36.gif"/><Relationship Id="rId9" Type="http://schemas.openxmlformats.org/officeDocument/2006/relationships/image" Target="../media/image41.gif"/><Relationship Id="rId1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FB31C518-23BD-4B75-E692-B34EBACB7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86" y="3442648"/>
            <a:ext cx="608338" cy="608338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A03E9FD3-5A18-5333-82CD-9B17AE313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37" y="3407651"/>
            <a:ext cx="659937" cy="65993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DA8538E-4635-A30D-44F4-BC007ACD4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014" y="3421205"/>
            <a:ext cx="672393" cy="672393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92A0E25-46DC-2142-B177-1C267E06E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46" y="3413415"/>
            <a:ext cx="648407" cy="648407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31C3D77-B3EC-596C-139C-2C01EE4AB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02" y="4795975"/>
            <a:ext cx="671020" cy="67102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BB62379F-0106-6DBC-E31A-1ED2CB691A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99" y="4791892"/>
            <a:ext cx="675103" cy="675103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47822AEA-2D5B-1767-84DC-989BD9E88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14" y="4837431"/>
            <a:ext cx="681736" cy="681736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9093A460-6AAA-ED39-30EC-B4A4B0AE9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82" y="4786535"/>
            <a:ext cx="694154" cy="6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349AD55-F757-EF1B-57BA-941A6662A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83415D9C-0B69-6973-647F-1F8B8FBF33E0}"/>
              </a:ext>
            </a:extLst>
          </p:cNvPr>
          <p:cNvSpPr/>
          <p:nvPr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EC809BD-D304-0592-04E5-B27FCA92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4C26FEF3-18E8-E630-8539-7AD492BA4644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450E2B87-49F1-D762-4DD4-48FA28014087}"/>
              </a:ext>
            </a:extLst>
          </p:cNvPr>
          <p:cNvGrpSpPr/>
          <p:nvPr/>
        </p:nvGrpSpPr>
        <p:grpSpPr>
          <a:xfrm>
            <a:off x="-85683" y="2122669"/>
            <a:ext cx="5069497" cy="1030150"/>
            <a:chOff x="-187887" y="2268410"/>
            <a:chExt cx="5069497" cy="103015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DA9CC4E-2A3E-4D62-F951-3B4E8900C632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755E0DE7-94F4-BF89-7739-F5A30CA3490D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E381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7B2B9E66-87E6-84B3-79F3-83E1DF1D6EFC}"/>
              </a:ext>
            </a:extLst>
          </p:cNvPr>
          <p:cNvSpPr txBox="1">
            <a:spLocks/>
          </p:cNvSpPr>
          <p:nvPr/>
        </p:nvSpPr>
        <p:spPr>
          <a:xfrm>
            <a:off x="4268511" y="2321754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54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6CED7C93-F7FB-8755-ABE6-02365B360A25}"/>
              </a:ext>
            </a:extLst>
          </p:cNvPr>
          <p:cNvSpPr txBox="1">
            <a:spLocks/>
          </p:cNvSpPr>
          <p:nvPr/>
        </p:nvSpPr>
        <p:spPr>
          <a:xfrm>
            <a:off x="265309" y="2979331"/>
            <a:ext cx="2641565" cy="320174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40FDD1C6-F897-88C4-19D9-7BEA47BE6091}"/>
              </a:ext>
            </a:extLst>
          </p:cNvPr>
          <p:cNvSpPr txBox="1">
            <a:spLocks/>
          </p:cNvSpPr>
          <p:nvPr/>
        </p:nvSpPr>
        <p:spPr>
          <a:xfrm>
            <a:off x="8941938" y="2710279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A5C3D418-3546-F61B-CC15-0DD447E1764D}"/>
              </a:ext>
            </a:extLst>
          </p:cNvPr>
          <p:cNvSpPr txBox="1">
            <a:spLocks/>
          </p:cNvSpPr>
          <p:nvPr/>
        </p:nvSpPr>
        <p:spPr>
          <a:xfrm>
            <a:off x="8697863" y="4062649"/>
            <a:ext cx="3208064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0928C00D-E29B-8FF0-63C0-1A7F61C16493}"/>
              </a:ext>
            </a:extLst>
          </p:cNvPr>
          <p:cNvSpPr txBox="1">
            <a:spLocks/>
          </p:cNvSpPr>
          <p:nvPr/>
        </p:nvSpPr>
        <p:spPr>
          <a:xfrm>
            <a:off x="328052" y="2003262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229196A-103E-1DAF-B489-30DE77D218F5}"/>
              </a:ext>
            </a:extLst>
          </p:cNvPr>
          <p:cNvGrpSpPr/>
          <p:nvPr/>
        </p:nvGrpSpPr>
        <p:grpSpPr>
          <a:xfrm flipH="1">
            <a:off x="7161561" y="2869084"/>
            <a:ext cx="5069497" cy="1030150"/>
            <a:chOff x="-187887" y="2268410"/>
            <a:chExt cx="5069497" cy="1030150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CD25E04-F4C9-6E32-61E1-57B7C0BBEDB4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99D2A08-04B5-BE2F-ABCF-02F4E9A8E19B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E381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73DE8A46-E4EE-283D-A9B5-92DC5B68748D}"/>
              </a:ext>
            </a:extLst>
          </p:cNvPr>
          <p:cNvSpPr txBox="1">
            <a:spLocks/>
          </p:cNvSpPr>
          <p:nvPr/>
        </p:nvSpPr>
        <p:spPr>
          <a:xfrm>
            <a:off x="7391433" y="3043783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5400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sz="5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1" name="Imagen 20" descr="Mujer con vestido negro&#10;&#10;Descripción generada automáticamente con confianza media">
            <a:extLst>
              <a:ext uri="{FF2B5EF4-FFF2-40B4-BE49-F238E27FC236}">
                <a16:creationId xmlns:a16="http://schemas.microsoft.com/office/drawing/2014/main" id="{FE5DE28B-9EB3-3EFA-7D8A-02DB2B819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9164" r="9332" b="42289"/>
          <a:stretch/>
        </p:blipFill>
        <p:spPr>
          <a:xfrm>
            <a:off x="2685679" y="1887794"/>
            <a:ext cx="5897881" cy="4970206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20E34FBE-0C6D-9715-B9FF-646C5F69247D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DA189CA4-91CD-49D9-47E1-B641EE261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7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B12DE1B8-EC9F-231E-7928-5003C6C3A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5CB08562-B47D-7357-7D60-FB7570ACA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4014059F-8F4F-86D7-8D7B-DD4840550FA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07C9751F-41CD-37C0-4362-287CB41C960C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736;p33">
            <a:extLst>
              <a:ext uri="{FF2B5EF4-FFF2-40B4-BE49-F238E27FC236}">
                <a16:creationId xmlns:a16="http://schemas.microsoft.com/office/drawing/2014/main" id="{7BAD8093-B9DC-E9C9-D244-426F42431B53}"/>
              </a:ext>
            </a:extLst>
          </p:cNvPr>
          <p:cNvSpPr/>
          <p:nvPr/>
        </p:nvSpPr>
        <p:spPr>
          <a:xfrm>
            <a:off x="-1" y="4319057"/>
            <a:ext cx="12191999" cy="2785128"/>
          </a:xfrm>
          <a:prstGeom prst="rect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268C973-3FF9-EA2C-A615-325937BA9CBA}"/>
              </a:ext>
            </a:extLst>
          </p:cNvPr>
          <p:cNvSpPr txBox="1">
            <a:spLocks/>
          </p:cNvSpPr>
          <p:nvPr/>
        </p:nvSpPr>
        <p:spPr>
          <a:xfrm>
            <a:off x="6779960" y="3011885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6EA1D348-C75D-4FF0-5503-A735FFF6C096}"/>
              </a:ext>
            </a:extLst>
          </p:cNvPr>
          <p:cNvSpPr txBox="1">
            <a:spLocks/>
          </p:cNvSpPr>
          <p:nvPr/>
        </p:nvSpPr>
        <p:spPr>
          <a:xfrm>
            <a:off x="6768501" y="4733504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CF220E5C-E56C-A4DF-46EC-325324E8AB73}"/>
              </a:ext>
            </a:extLst>
          </p:cNvPr>
          <p:cNvSpPr txBox="1">
            <a:spLocks/>
          </p:cNvSpPr>
          <p:nvPr/>
        </p:nvSpPr>
        <p:spPr>
          <a:xfrm>
            <a:off x="6881519" y="1789258"/>
            <a:ext cx="5915985" cy="70498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pic>
        <p:nvPicPr>
          <p:cNvPr id="8" name="Imagen 7" descr="Un hombre vestido de traje con la mano&#10;&#10;Descripción generada automáticamente">
            <a:extLst>
              <a:ext uri="{FF2B5EF4-FFF2-40B4-BE49-F238E27FC236}">
                <a16:creationId xmlns:a16="http://schemas.microsoft.com/office/drawing/2014/main" id="{D7EF61CA-B354-DE2F-2EBB-A1048A0FC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r="14347" b="23084"/>
          <a:stretch/>
        </p:blipFill>
        <p:spPr>
          <a:xfrm>
            <a:off x="181936" y="1093355"/>
            <a:ext cx="3704495" cy="5999241"/>
          </a:xfrm>
          <a:prstGeom prst="rect">
            <a:avLst/>
          </a:prstGeom>
        </p:spPr>
      </p:pic>
      <p:pic>
        <p:nvPicPr>
          <p:cNvPr id="9" name="Imagen 8" descr="Mujer con la mano&#10;&#10;Descripción generada automáticamente con confianza media">
            <a:extLst>
              <a:ext uri="{FF2B5EF4-FFF2-40B4-BE49-F238E27FC236}">
                <a16:creationId xmlns:a16="http://schemas.microsoft.com/office/drawing/2014/main" id="{DC9C7732-1D4B-EDC7-1E93-8B211EF7D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1"/>
          <a:stretch/>
        </p:blipFill>
        <p:spPr>
          <a:xfrm flipH="1">
            <a:off x="2031027" y="1572814"/>
            <a:ext cx="5092316" cy="5519782"/>
          </a:xfrm>
          <a:prstGeom prst="rect">
            <a:avLst/>
          </a:prstGeom>
        </p:spPr>
      </p:pic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34F6E37C-5B7B-E748-9A4C-9D3DFB584080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834D0C74-7543-D904-F8BC-E9AAD9B34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806E4F17-026B-578F-3765-05C5C292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7" name="Google Shape;165;p38">
            <a:extLst>
              <a:ext uri="{FF2B5EF4-FFF2-40B4-BE49-F238E27FC236}">
                <a16:creationId xmlns:a16="http://schemas.microsoft.com/office/drawing/2014/main" id="{5A54C92F-2505-5CA7-F535-FF7F60A7954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D22DF34D-F117-B430-CFA2-5F315ADEC13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1" name="Imagen 3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B235480-64CF-FC7C-F6C3-D1CA9C211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A5C84334-74DA-CDA7-985F-2BBF63DC1ABA}"/>
              </a:ext>
            </a:extLst>
          </p:cNvPr>
          <p:cNvSpPr txBox="1">
            <a:spLocks/>
          </p:cNvSpPr>
          <p:nvPr/>
        </p:nvSpPr>
        <p:spPr>
          <a:xfrm>
            <a:off x="1047756" y="2378312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EF6255C6-63CB-DB32-4C13-8076592525BF}"/>
              </a:ext>
            </a:extLst>
          </p:cNvPr>
          <p:cNvSpPr txBox="1">
            <a:spLocks/>
          </p:cNvSpPr>
          <p:nvPr/>
        </p:nvSpPr>
        <p:spPr>
          <a:xfrm>
            <a:off x="1047756" y="3055271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8C8F0935-03E9-E4BA-ABC3-B204BCA7C35B}"/>
              </a:ext>
            </a:extLst>
          </p:cNvPr>
          <p:cNvSpPr txBox="1">
            <a:spLocks/>
          </p:cNvSpPr>
          <p:nvPr/>
        </p:nvSpPr>
        <p:spPr>
          <a:xfrm>
            <a:off x="4565441" y="2359631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E4AAA9A9-BE7A-0006-CB88-D040CED66682}"/>
              </a:ext>
            </a:extLst>
          </p:cNvPr>
          <p:cNvSpPr txBox="1">
            <a:spLocks/>
          </p:cNvSpPr>
          <p:nvPr/>
        </p:nvSpPr>
        <p:spPr>
          <a:xfrm>
            <a:off x="8209452" y="238014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FE4BF9DC-64DE-EF06-46AC-7E17CC36CB79}"/>
              </a:ext>
            </a:extLst>
          </p:cNvPr>
          <p:cNvSpPr txBox="1">
            <a:spLocks/>
          </p:cNvSpPr>
          <p:nvPr/>
        </p:nvSpPr>
        <p:spPr>
          <a:xfrm>
            <a:off x="4565441" y="3054664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E817F85B-5607-4041-25F2-6C64E85644E7}"/>
              </a:ext>
            </a:extLst>
          </p:cNvPr>
          <p:cNvSpPr txBox="1">
            <a:spLocks/>
          </p:cNvSpPr>
          <p:nvPr/>
        </p:nvSpPr>
        <p:spPr>
          <a:xfrm>
            <a:off x="8348204" y="304007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688D8A6A-78B7-22A1-357D-B49771A9B201}"/>
              </a:ext>
            </a:extLst>
          </p:cNvPr>
          <p:cNvSpPr txBox="1">
            <a:spLocks/>
          </p:cNvSpPr>
          <p:nvPr/>
        </p:nvSpPr>
        <p:spPr>
          <a:xfrm>
            <a:off x="1047756" y="5063300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F4B6D519-04E3-E7F9-792B-BF1A9BDD6128}"/>
              </a:ext>
            </a:extLst>
          </p:cNvPr>
          <p:cNvSpPr txBox="1">
            <a:spLocks/>
          </p:cNvSpPr>
          <p:nvPr/>
        </p:nvSpPr>
        <p:spPr>
          <a:xfrm>
            <a:off x="4565441" y="5074115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28751FD8-32E3-00C6-82F3-69F366160BD7}"/>
              </a:ext>
            </a:extLst>
          </p:cNvPr>
          <p:cNvSpPr txBox="1">
            <a:spLocks/>
          </p:cNvSpPr>
          <p:nvPr/>
        </p:nvSpPr>
        <p:spPr>
          <a:xfrm>
            <a:off x="8209452" y="506513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C39412C-5029-A2F5-1CB9-138E2DD9530E}"/>
              </a:ext>
            </a:extLst>
          </p:cNvPr>
          <p:cNvSpPr/>
          <p:nvPr/>
        </p:nvSpPr>
        <p:spPr>
          <a:xfrm>
            <a:off x="1976586" y="1521754"/>
            <a:ext cx="1003937" cy="1003937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D3865FE1-D185-2B95-CB66-0BDA90D06105}"/>
              </a:ext>
            </a:extLst>
          </p:cNvPr>
          <p:cNvSpPr txBox="1">
            <a:spLocks/>
          </p:cNvSpPr>
          <p:nvPr/>
        </p:nvSpPr>
        <p:spPr>
          <a:xfrm>
            <a:off x="2248879" y="1423217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7742126-9DEA-9D9D-F45C-BA7FEE01B5C3}"/>
              </a:ext>
            </a:extLst>
          </p:cNvPr>
          <p:cNvSpPr/>
          <p:nvPr/>
        </p:nvSpPr>
        <p:spPr>
          <a:xfrm>
            <a:off x="5594031" y="1507635"/>
            <a:ext cx="1003937" cy="1003937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BF8E06B5-F217-B138-833D-7394B586B620}"/>
              </a:ext>
            </a:extLst>
          </p:cNvPr>
          <p:cNvSpPr txBox="1">
            <a:spLocks/>
          </p:cNvSpPr>
          <p:nvPr/>
        </p:nvSpPr>
        <p:spPr>
          <a:xfrm>
            <a:off x="5866325" y="172349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EB85C97-CF4E-7201-2C26-B259365E62CD}"/>
              </a:ext>
            </a:extLst>
          </p:cNvPr>
          <p:cNvSpPr/>
          <p:nvPr/>
        </p:nvSpPr>
        <p:spPr>
          <a:xfrm>
            <a:off x="9211476" y="1490554"/>
            <a:ext cx="1003937" cy="1003937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E67585FC-2809-D2A2-8158-7B0BFF96EEDA}"/>
              </a:ext>
            </a:extLst>
          </p:cNvPr>
          <p:cNvSpPr txBox="1">
            <a:spLocks/>
          </p:cNvSpPr>
          <p:nvPr/>
        </p:nvSpPr>
        <p:spPr>
          <a:xfrm>
            <a:off x="9483770" y="1706409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3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5BBEAAB-0104-9160-A9A4-3BC5B128E404}"/>
              </a:ext>
            </a:extLst>
          </p:cNvPr>
          <p:cNvSpPr/>
          <p:nvPr/>
        </p:nvSpPr>
        <p:spPr>
          <a:xfrm>
            <a:off x="1956363" y="4137599"/>
            <a:ext cx="1003937" cy="1003937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DAC2B2EE-1423-C871-AFB1-3464EE05AF2E}"/>
              </a:ext>
            </a:extLst>
          </p:cNvPr>
          <p:cNvSpPr txBox="1">
            <a:spLocks/>
          </p:cNvSpPr>
          <p:nvPr/>
        </p:nvSpPr>
        <p:spPr>
          <a:xfrm>
            <a:off x="2228656" y="4039062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4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2A52840-6E76-22BA-33E1-C6694009B72D}"/>
              </a:ext>
            </a:extLst>
          </p:cNvPr>
          <p:cNvSpPr/>
          <p:nvPr/>
        </p:nvSpPr>
        <p:spPr>
          <a:xfrm>
            <a:off x="5574557" y="4145245"/>
            <a:ext cx="1003937" cy="1003937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EED88A30-834B-F1AA-A3C9-881DAE3C26FD}"/>
              </a:ext>
            </a:extLst>
          </p:cNvPr>
          <p:cNvSpPr txBox="1">
            <a:spLocks/>
          </p:cNvSpPr>
          <p:nvPr/>
        </p:nvSpPr>
        <p:spPr>
          <a:xfrm>
            <a:off x="5846851" y="436110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5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E26409A-40C8-824D-8716-1A0A8E9C53A8}"/>
              </a:ext>
            </a:extLst>
          </p:cNvPr>
          <p:cNvSpPr/>
          <p:nvPr/>
        </p:nvSpPr>
        <p:spPr>
          <a:xfrm>
            <a:off x="9231700" y="4155571"/>
            <a:ext cx="1003937" cy="1003937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A3CC3749-16B0-7DD8-584B-20B9F8261C93}"/>
              </a:ext>
            </a:extLst>
          </p:cNvPr>
          <p:cNvSpPr txBox="1">
            <a:spLocks/>
          </p:cNvSpPr>
          <p:nvPr/>
        </p:nvSpPr>
        <p:spPr>
          <a:xfrm>
            <a:off x="9503994" y="4371426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6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3" name="Google Shape;162;p38">
            <a:extLst>
              <a:ext uri="{FF2B5EF4-FFF2-40B4-BE49-F238E27FC236}">
                <a16:creationId xmlns:a16="http://schemas.microsoft.com/office/drawing/2014/main" id="{86EF4066-14C6-5890-258A-A193FB8893A6}"/>
              </a:ext>
            </a:extLst>
          </p:cNvPr>
          <p:cNvSpPr txBox="1">
            <a:spLocks/>
          </p:cNvSpPr>
          <p:nvPr/>
        </p:nvSpPr>
        <p:spPr>
          <a:xfrm>
            <a:off x="1047756" y="5740259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4" name="Google Shape;162;p38">
            <a:extLst>
              <a:ext uri="{FF2B5EF4-FFF2-40B4-BE49-F238E27FC236}">
                <a16:creationId xmlns:a16="http://schemas.microsoft.com/office/drawing/2014/main" id="{71D069DF-36CC-B7A5-E201-E68A7AA4F871}"/>
              </a:ext>
            </a:extLst>
          </p:cNvPr>
          <p:cNvSpPr txBox="1">
            <a:spLocks/>
          </p:cNvSpPr>
          <p:nvPr/>
        </p:nvSpPr>
        <p:spPr>
          <a:xfrm>
            <a:off x="4565441" y="5769148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5" name="Google Shape;162;p38">
            <a:extLst>
              <a:ext uri="{FF2B5EF4-FFF2-40B4-BE49-F238E27FC236}">
                <a16:creationId xmlns:a16="http://schemas.microsoft.com/office/drawing/2014/main" id="{DEBFD947-B25A-6F49-6BEA-2145229E91BB}"/>
              </a:ext>
            </a:extLst>
          </p:cNvPr>
          <p:cNvSpPr txBox="1">
            <a:spLocks/>
          </p:cNvSpPr>
          <p:nvPr/>
        </p:nvSpPr>
        <p:spPr>
          <a:xfrm>
            <a:off x="8348204" y="572506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6" name="Google Shape;162;p38">
            <a:extLst>
              <a:ext uri="{FF2B5EF4-FFF2-40B4-BE49-F238E27FC236}">
                <a16:creationId xmlns:a16="http://schemas.microsoft.com/office/drawing/2014/main" id="{524E537B-7559-EE04-BF6D-4F529412A83D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28" name="Imagen 27" descr="Logotipo&#10;&#10;El contenido generado por IA puede ser incorrecto.">
            <a:extLst>
              <a:ext uri="{FF2B5EF4-FFF2-40B4-BE49-F238E27FC236}">
                <a16:creationId xmlns:a16="http://schemas.microsoft.com/office/drawing/2014/main" id="{2A4C01E6-EEEB-A5EB-E4E8-BB8115DCA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89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418C680-D083-D402-427F-E9E19CC5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2CB5368-E34B-2332-C6C5-B1C26A6A12D5}"/>
              </a:ext>
            </a:extLst>
          </p:cNvPr>
          <p:cNvSpPr/>
          <p:nvPr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0C802B59-8133-E7D6-9B5C-515F0DBF5C9D}"/>
              </a:ext>
            </a:extLst>
          </p:cNvPr>
          <p:cNvSpPr txBox="1">
            <a:spLocks/>
          </p:cNvSpPr>
          <p:nvPr/>
        </p:nvSpPr>
        <p:spPr>
          <a:xfrm>
            <a:off x="2635037" y="218555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220F4A2-AF80-8C12-02E4-AA89A3A63E8C}"/>
              </a:ext>
            </a:extLst>
          </p:cNvPr>
          <p:cNvSpPr/>
          <p:nvPr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A32FEC2-DAD9-3F97-1C36-9FD4F2CFDE51}"/>
              </a:ext>
            </a:extLst>
          </p:cNvPr>
          <p:cNvSpPr/>
          <p:nvPr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39DDD01-238D-7238-2A32-5F87B53A7F2B}"/>
              </a:ext>
            </a:extLst>
          </p:cNvPr>
          <p:cNvSpPr/>
          <p:nvPr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53DE6477-8C46-57D7-0241-53837F1CE816}"/>
              </a:ext>
            </a:extLst>
          </p:cNvPr>
          <p:cNvSpPr txBox="1">
            <a:spLocks/>
          </p:cNvSpPr>
          <p:nvPr/>
        </p:nvSpPr>
        <p:spPr>
          <a:xfrm>
            <a:off x="2545872" y="447480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24" name="Imagen 2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8E4380F7-F409-CCB0-78AF-6D7F1D59A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26" name="Imagen 2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8D0770D-99A5-E6DD-6EA3-0B7C3D71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32" name="Google Shape;736;p33">
            <a:extLst>
              <a:ext uri="{FF2B5EF4-FFF2-40B4-BE49-F238E27FC236}">
                <a16:creationId xmlns:a16="http://schemas.microsoft.com/office/drawing/2014/main" id="{33773518-C89C-5DA5-B8D0-BFD085D538E7}"/>
              </a:ext>
            </a:extLst>
          </p:cNvPr>
          <p:cNvSpPr>
            <a:spLocks/>
          </p:cNvSpPr>
          <p:nvPr/>
        </p:nvSpPr>
        <p:spPr>
          <a:xfrm>
            <a:off x="6127845" y="1"/>
            <a:ext cx="6096000" cy="6858000"/>
          </a:xfrm>
          <a:prstGeom prst="rect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3F266875-A8F9-08DB-41F4-AB5C0DDC09F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F919B463-AD93-133D-9F89-F7DEF137C933}"/>
              </a:ext>
            </a:extLst>
          </p:cNvPr>
          <p:cNvSpPr/>
          <p:nvPr/>
        </p:nvSpPr>
        <p:spPr>
          <a:xfrm>
            <a:off x="2685263" y="2736317"/>
            <a:ext cx="2197462" cy="256973"/>
          </a:xfrm>
          <a:prstGeom prst="roundRect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Google Shape;162;p38">
            <a:extLst>
              <a:ext uri="{FF2B5EF4-FFF2-40B4-BE49-F238E27FC236}">
                <a16:creationId xmlns:a16="http://schemas.microsoft.com/office/drawing/2014/main" id="{CC82C901-233B-79A6-500E-E661E8E95372}"/>
              </a:ext>
            </a:extLst>
          </p:cNvPr>
          <p:cNvSpPr txBox="1">
            <a:spLocks/>
          </p:cNvSpPr>
          <p:nvPr/>
        </p:nvSpPr>
        <p:spPr>
          <a:xfrm>
            <a:off x="2679743" y="3017407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0" name="Google Shape;162;p38">
            <a:extLst>
              <a:ext uri="{FF2B5EF4-FFF2-40B4-BE49-F238E27FC236}">
                <a16:creationId xmlns:a16="http://schemas.microsoft.com/office/drawing/2014/main" id="{254BC6DF-8BB6-5082-FD8E-A62E52DFC40C}"/>
              </a:ext>
            </a:extLst>
          </p:cNvPr>
          <p:cNvSpPr txBox="1">
            <a:spLocks/>
          </p:cNvSpPr>
          <p:nvPr/>
        </p:nvSpPr>
        <p:spPr>
          <a:xfrm>
            <a:off x="2629607" y="2593074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04B17A65-629A-B699-C3CD-F5C6E6009D90}"/>
              </a:ext>
            </a:extLst>
          </p:cNvPr>
          <p:cNvSpPr/>
          <p:nvPr/>
        </p:nvSpPr>
        <p:spPr>
          <a:xfrm>
            <a:off x="2619111" y="4986123"/>
            <a:ext cx="2197462" cy="256973"/>
          </a:xfrm>
          <a:prstGeom prst="roundRect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Google Shape;162;p38">
            <a:extLst>
              <a:ext uri="{FF2B5EF4-FFF2-40B4-BE49-F238E27FC236}">
                <a16:creationId xmlns:a16="http://schemas.microsoft.com/office/drawing/2014/main" id="{4080E0DC-5AA6-21F0-ED8D-99B9602A2B02}"/>
              </a:ext>
            </a:extLst>
          </p:cNvPr>
          <p:cNvSpPr txBox="1">
            <a:spLocks/>
          </p:cNvSpPr>
          <p:nvPr/>
        </p:nvSpPr>
        <p:spPr>
          <a:xfrm>
            <a:off x="2563455" y="4842880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53" name="Google Shape;162;p38">
            <a:extLst>
              <a:ext uri="{FF2B5EF4-FFF2-40B4-BE49-F238E27FC236}">
                <a16:creationId xmlns:a16="http://schemas.microsoft.com/office/drawing/2014/main" id="{1D3A756C-F205-D347-9B3D-7DC4352DA893}"/>
              </a:ext>
            </a:extLst>
          </p:cNvPr>
          <p:cNvSpPr txBox="1">
            <a:spLocks/>
          </p:cNvSpPr>
          <p:nvPr/>
        </p:nvSpPr>
        <p:spPr>
          <a:xfrm>
            <a:off x="2597662" y="5243096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CF2002AF-06AC-B4AC-AD8E-8EFB3AFC0720}"/>
              </a:ext>
            </a:extLst>
          </p:cNvPr>
          <p:cNvSpPr/>
          <p:nvPr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Google Shape;162;p38">
            <a:extLst>
              <a:ext uri="{FF2B5EF4-FFF2-40B4-BE49-F238E27FC236}">
                <a16:creationId xmlns:a16="http://schemas.microsoft.com/office/drawing/2014/main" id="{CFC61A52-98B1-246F-033C-A86AF875A4BA}"/>
              </a:ext>
            </a:extLst>
          </p:cNvPr>
          <p:cNvSpPr txBox="1">
            <a:spLocks/>
          </p:cNvSpPr>
          <p:nvPr/>
        </p:nvSpPr>
        <p:spPr>
          <a:xfrm>
            <a:off x="8352707" y="216187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23ADC1D2-25F4-1915-CCB7-5BEF1FDF1125}"/>
              </a:ext>
            </a:extLst>
          </p:cNvPr>
          <p:cNvSpPr/>
          <p:nvPr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D6D1041F-55A2-C1A3-8E7D-E33E860946E8}"/>
              </a:ext>
            </a:extLst>
          </p:cNvPr>
          <p:cNvSpPr/>
          <p:nvPr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4D083773-248D-AA94-ADF0-26AD3D43F8A9}"/>
              </a:ext>
            </a:extLst>
          </p:cNvPr>
          <p:cNvSpPr/>
          <p:nvPr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Google Shape;162;p38">
            <a:extLst>
              <a:ext uri="{FF2B5EF4-FFF2-40B4-BE49-F238E27FC236}">
                <a16:creationId xmlns:a16="http://schemas.microsoft.com/office/drawing/2014/main" id="{B44D844C-6685-B20D-09C2-ED6586FCBFA7}"/>
              </a:ext>
            </a:extLst>
          </p:cNvPr>
          <p:cNvSpPr txBox="1">
            <a:spLocks/>
          </p:cNvSpPr>
          <p:nvPr/>
        </p:nvSpPr>
        <p:spPr>
          <a:xfrm>
            <a:off x="8263542" y="445112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60" name="Imagen 59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77EC083B-ECB3-2DBA-E1AB-9A2E9F3C7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61" name="Imagen 60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A820CE1F-1235-76F4-72E4-0917F5394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83DEC6F9-63F6-0ED7-766D-AD3B7D83DD04}"/>
              </a:ext>
            </a:extLst>
          </p:cNvPr>
          <p:cNvSpPr/>
          <p:nvPr/>
        </p:nvSpPr>
        <p:spPr>
          <a:xfrm>
            <a:off x="8402933" y="2685345"/>
            <a:ext cx="2197462" cy="256973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8F697C22-4880-1F51-9215-AE7198A89A5D}"/>
              </a:ext>
            </a:extLst>
          </p:cNvPr>
          <p:cNvSpPr txBox="1">
            <a:spLocks/>
          </p:cNvSpPr>
          <p:nvPr/>
        </p:nvSpPr>
        <p:spPr>
          <a:xfrm>
            <a:off x="8397413" y="2993731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4" name="Google Shape;162;p38">
            <a:extLst>
              <a:ext uri="{FF2B5EF4-FFF2-40B4-BE49-F238E27FC236}">
                <a16:creationId xmlns:a16="http://schemas.microsoft.com/office/drawing/2014/main" id="{DD61E0A8-A8BA-417D-4BF8-11EAEE2FB4F5}"/>
              </a:ext>
            </a:extLst>
          </p:cNvPr>
          <p:cNvSpPr txBox="1">
            <a:spLocks/>
          </p:cNvSpPr>
          <p:nvPr/>
        </p:nvSpPr>
        <p:spPr>
          <a:xfrm>
            <a:off x="8347277" y="2569398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65" name="Rectángulo: esquinas redondeadas 64">
            <a:extLst>
              <a:ext uri="{FF2B5EF4-FFF2-40B4-BE49-F238E27FC236}">
                <a16:creationId xmlns:a16="http://schemas.microsoft.com/office/drawing/2014/main" id="{74E16998-705F-ADF4-6286-C8BD228ECA4F}"/>
              </a:ext>
            </a:extLst>
          </p:cNvPr>
          <p:cNvSpPr/>
          <p:nvPr/>
        </p:nvSpPr>
        <p:spPr>
          <a:xfrm>
            <a:off x="8336781" y="4948799"/>
            <a:ext cx="2197462" cy="256973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6" name="Google Shape;162;p38">
            <a:extLst>
              <a:ext uri="{FF2B5EF4-FFF2-40B4-BE49-F238E27FC236}">
                <a16:creationId xmlns:a16="http://schemas.microsoft.com/office/drawing/2014/main" id="{5B60EBB4-372B-BA93-AA09-D76923F442C9}"/>
              </a:ext>
            </a:extLst>
          </p:cNvPr>
          <p:cNvSpPr txBox="1">
            <a:spLocks/>
          </p:cNvSpPr>
          <p:nvPr/>
        </p:nvSpPr>
        <p:spPr>
          <a:xfrm>
            <a:off x="8281125" y="4819204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67" name="Google Shape;162;p38">
            <a:extLst>
              <a:ext uri="{FF2B5EF4-FFF2-40B4-BE49-F238E27FC236}">
                <a16:creationId xmlns:a16="http://schemas.microsoft.com/office/drawing/2014/main" id="{D7910008-898C-AD81-0BB4-829431EBCC01}"/>
              </a:ext>
            </a:extLst>
          </p:cNvPr>
          <p:cNvSpPr txBox="1">
            <a:spLocks/>
          </p:cNvSpPr>
          <p:nvPr/>
        </p:nvSpPr>
        <p:spPr>
          <a:xfrm>
            <a:off x="8315332" y="5219420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D1E7B21C-EBE7-10CD-B8A6-3999067DE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4" name="Google Shape;165;p38">
            <a:extLst>
              <a:ext uri="{FF2B5EF4-FFF2-40B4-BE49-F238E27FC236}">
                <a16:creationId xmlns:a16="http://schemas.microsoft.com/office/drawing/2014/main" id="{2E7EF25E-3B04-EC57-1ED8-7275475ED0F9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48F1ABD9-FFB7-948B-B50A-4C02CC8CC5D5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FFF10794-A722-05DF-0846-08EBDC31E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FA7EF-358C-2E38-59E9-1C56BE82A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F968AD2F-DEA2-32D1-10A6-9203E305A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Google Shape;165;p38">
            <a:extLst>
              <a:ext uri="{FF2B5EF4-FFF2-40B4-BE49-F238E27FC236}">
                <a16:creationId xmlns:a16="http://schemas.microsoft.com/office/drawing/2014/main" id="{DBE4ABC4-E319-FAD7-1659-B07E7B0A4BD0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AF0D7269-79C4-C195-00AA-1B8CDE54143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8C939C6F-EBFC-CADD-63B4-86C80BBFC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198F31C-5908-2B30-AC5D-22D9EB879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C74C0F49-81BE-4BF8-52DF-1F7B5176F0AF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1872D25F-1E0C-1004-E98D-C7AF451848CC}"/>
              </a:ext>
            </a:extLst>
          </p:cNvPr>
          <p:cNvSpPr txBox="1">
            <a:spLocks/>
          </p:cNvSpPr>
          <p:nvPr/>
        </p:nvSpPr>
        <p:spPr>
          <a:xfrm>
            <a:off x="519905" y="2721279"/>
            <a:ext cx="11152190" cy="325908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EFA2FF22-590F-4088-2818-F732E3E36118}"/>
              </a:ext>
            </a:extLst>
          </p:cNvPr>
          <p:cNvSpPr txBox="1">
            <a:spLocks/>
          </p:cNvSpPr>
          <p:nvPr/>
        </p:nvSpPr>
        <p:spPr>
          <a:xfrm>
            <a:off x="616509" y="1490890"/>
            <a:ext cx="3703100" cy="64144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1B923288-B14F-B710-9F7C-5E5604B7CA5C}"/>
              </a:ext>
            </a:extLst>
          </p:cNvPr>
          <p:cNvSpPr txBox="1">
            <a:spLocks/>
          </p:cNvSpPr>
          <p:nvPr/>
        </p:nvSpPr>
        <p:spPr>
          <a:xfrm>
            <a:off x="616509" y="2306364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24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Subtítulo</a:t>
            </a:r>
          </a:p>
        </p:txBody>
      </p:sp>
      <p:sp>
        <p:nvSpPr>
          <p:cNvPr id="18" name="Google Shape;736;p33">
            <a:extLst>
              <a:ext uri="{FF2B5EF4-FFF2-40B4-BE49-F238E27FC236}">
                <a16:creationId xmlns:a16="http://schemas.microsoft.com/office/drawing/2014/main" id="{4314A4D9-F71B-EB8C-2D82-B5175B37DB59}"/>
              </a:ext>
            </a:extLst>
          </p:cNvPr>
          <p:cNvSpPr/>
          <p:nvPr/>
        </p:nvSpPr>
        <p:spPr>
          <a:xfrm>
            <a:off x="-1" y="6603803"/>
            <a:ext cx="12191999" cy="500381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79042090-9E65-5BF8-B164-0CC7BCD958AA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25B67FA7-6E31-5357-9D99-A117340D8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48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BFA86-8EE4-389F-8963-F1548FCF4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A7BA950-742E-FFDB-96E2-FCC9975F3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02F185FA-E12B-508C-9833-70B110BFD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F56C653D-FA7E-6747-8F9A-D9566B8D82C9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B6CA5D48-2432-0BEF-3A49-2BFB4B95A163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736;p33">
            <a:extLst>
              <a:ext uri="{FF2B5EF4-FFF2-40B4-BE49-F238E27FC236}">
                <a16:creationId xmlns:a16="http://schemas.microsoft.com/office/drawing/2014/main" id="{C06716F6-BEC0-067F-0CFE-674BF6E55B00}"/>
              </a:ext>
            </a:extLst>
          </p:cNvPr>
          <p:cNvSpPr/>
          <p:nvPr/>
        </p:nvSpPr>
        <p:spPr>
          <a:xfrm>
            <a:off x="-1" y="6603803"/>
            <a:ext cx="12191999" cy="500381"/>
          </a:xfrm>
          <a:prstGeom prst="rect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05B553FA-9ACC-488A-F377-B9A86A7EF703}"/>
              </a:ext>
            </a:extLst>
          </p:cNvPr>
          <p:cNvSpPr txBox="1">
            <a:spLocks/>
          </p:cNvSpPr>
          <p:nvPr/>
        </p:nvSpPr>
        <p:spPr>
          <a:xfrm>
            <a:off x="655433" y="1996411"/>
            <a:ext cx="10881129" cy="375561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7A5DC304-4642-312A-4273-6392DECE67A4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651339C0-D1FE-1533-2C3D-C350FA96B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65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3AB94-7DEF-ECA9-CC92-FA90D3582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225C8FB9-1F55-CB62-271E-407DBEEDE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D013A973-B7E6-6B7E-5DD5-12B463568942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514E611D-76B2-0CD9-D814-57AC94E62DA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F9208C0-DDDD-8E77-2468-0AD187669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0FA549D1-88BC-8FB0-E851-FD22D6DB363B}"/>
              </a:ext>
            </a:extLst>
          </p:cNvPr>
          <p:cNvSpPr/>
          <p:nvPr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A65763F6-43D8-011A-F75D-A995210BA05F}"/>
              </a:ext>
            </a:extLst>
          </p:cNvPr>
          <p:cNvSpPr txBox="1">
            <a:spLocks/>
          </p:cNvSpPr>
          <p:nvPr/>
        </p:nvSpPr>
        <p:spPr>
          <a:xfrm>
            <a:off x="4581127" y="2267235"/>
            <a:ext cx="4849475" cy="10798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88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Gracias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6D4CF0EE-2BE8-F1A3-0DD6-345BF62CB03D}"/>
              </a:ext>
            </a:extLst>
          </p:cNvPr>
          <p:cNvSpPr txBox="1">
            <a:spLocks/>
          </p:cNvSpPr>
          <p:nvPr/>
        </p:nvSpPr>
        <p:spPr>
          <a:xfrm>
            <a:off x="4711225" y="3128750"/>
            <a:ext cx="3780434" cy="545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por su atención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81FE8E2-B357-B36D-D80B-DDC8713D0F9D}"/>
              </a:ext>
            </a:extLst>
          </p:cNvPr>
          <p:cNvSpPr/>
          <p:nvPr/>
        </p:nvSpPr>
        <p:spPr>
          <a:xfrm flipV="1">
            <a:off x="4875000" y="3674661"/>
            <a:ext cx="2197462" cy="60189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F303A711-A5CF-D4AB-FB75-2C2696C0CF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2A843594-07CE-EC41-1874-9BD4F66C0C02}"/>
              </a:ext>
            </a:extLst>
          </p:cNvPr>
          <p:cNvSpPr txBox="1">
            <a:spLocks/>
          </p:cNvSpPr>
          <p:nvPr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FA6C2863-F4B3-6A62-DDEF-9202FF7E16BA}"/>
              </a:ext>
            </a:extLst>
          </p:cNvPr>
          <p:cNvSpPr txBox="1">
            <a:spLocks/>
          </p:cNvSpPr>
          <p:nvPr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32" name="Imagen 3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905C6840-5165-524B-45FE-B583DFBD3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434EB3C4-C53C-D239-18A6-A7153A384A8D}"/>
              </a:ext>
            </a:extLst>
          </p:cNvPr>
          <p:cNvGrpSpPr/>
          <p:nvPr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3BC47981-7933-4323-200A-EB34A4D79C6A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16" name="Rectángulo: esquinas redondeadas 15">
                <a:extLst>
                  <a:ext uri="{FF2B5EF4-FFF2-40B4-BE49-F238E27FC236}">
                    <a16:creationId xmlns:a16="http://schemas.microsoft.com/office/drawing/2014/main" id="{D54FDAA9-76F0-199C-A472-B579D54B009D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7" name="Rectángulo: esquinas redondeadas 16">
                <a:extLst>
                  <a:ext uri="{FF2B5EF4-FFF2-40B4-BE49-F238E27FC236}">
                    <a16:creationId xmlns:a16="http://schemas.microsoft.com/office/drawing/2014/main" id="{08689A7D-061B-4E06-8376-04CB22188106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18" name="Rectángulo: esquinas redondeadas 17">
                <a:extLst>
                  <a:ext uri="{FF2B5EF4-FFF2-40B4-BE49-F238E27FC236}">
                    <a16:creationId xmlns:a16="http://schemas.microsoft.com/office/drawing/2014/main" id="{DCC6D75A-BE1B-B117-2D83-AF91D7406482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1B5D06D9-7059-4E71-F704-0254608BCFDC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20" name="Imagen 19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52D5E667-72CE-E3B7-64D8-91CF4D5A00B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21" name="Imagen 20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21E50983-DDB9-007B-C3C8-094988E2CBA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22" name="Imagen 21" descr="Logotipo&#10;&#10;Descripción generada automáticamente">
                  <a:extLst>
                    <a:ext uri="{FF2B5EF4-FFF2-40B4-BE49-F238E27FC236}">
                      <a16:creationId xmlns:a16="http://schemas.microsoft.com/office/drawing/2014/main" id="{5A91C975-D722-DF69-16AA-117AC57BA6F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5B085987-2155-121A-1CF0-76D82453CD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6C82F83B-C7AA-E296-4785-277B31C5FF5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CB3D2488-9C50-4B8A-79B7-60297FA179B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Imagen 38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AC291357-3D76-90A7-6439-AB3103F364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CC44E6ED-CBAD-48BF-8407-F101D2CD84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5" name="Imagen 14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B1449A31-C931-29B0-7A68-CB6B30CC4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  <p:sp>
        <p:nvSpPr>
          <p:cNvPr id="23" name="Google Shape;162;p38">
            <a:extLst>
              <a:ext uri="{FF2B5EF4-FFF2-40B4-BE49-F238E27FC236}">
                <a16:creationId xmlns:a16="http://schemas.microsoft.com/office/drawing/2014/main" id="{83B32659-A18F-0428-46B3-0CF46049C39F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2" name="Imagen 11" descr="Logotipo&#10;&#10;El contenido generado por IA puede ser incorrecto.">
            <a:extLst>
              <a:ext uri="{FF2B5EF4-FFF2-40B4-BE49-F238E27FC236}">
                <a16:creationId xmlns:a16="http://schemas.microsoft.com/office/drawing/2014/main" id="{CE042148-82B3-766C-45C7-AFFBD26343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2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 descr="Forma&#10;&#10;Descripción generada automáticamente con confianza baja">
            <a:extLst>
              <a:ext uri="{FF2B5EF4-FFF2-40B4-BE49-F238E27FC236}">
                <a16:creationId xmlns:a16="http://schemas.microsoft.com/office/drawing/2014/main" id="{43335570-D8FD-50AA-4EB9-D759AECCF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77" y="4083385"/>
            <a:ext cx="718957" cy="718957"/>
          </a:xfrm>
          <a:prstGeom prst="rect">
            <a:avLst/>
          </a:prstGeom>
        </p:spPr>
      </p:pic>
      <p:pic>
        <p:nvPicPr>
          <p:cNvPr id="47" name="Imagen 46" descr="Forma&#10;&#10;Descripción generada automáticamente con confianza baja">
            <a:extLst>
              <a:ext uri="{FF2B5EF4-FFF2-40B4-BE49-F238E27FC236}">
                <a16:creationId xmlns:a16="http://schemas.microsoft.com/office/drawing/2014/main" id="{FF7AA9C2-B0C0-3C9D-E509-863393260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99" y="4094637"/>
            <a:ext cx="853720" cy="853720"/>
          </a:xfrm>
          <a:prstGeom prst="rect">
            <a:avLst/>
          </a:prstGeom>
        </p:spPr>
      </p:pic>
      <p:pic>
        <p:nvPicPr>
          <p:cNvPr id="48" name="Imagen 47" descr="Forma&#10;&#10;Descripción generada automáticamente con confianza baja">
            <a:extLst>
              <a:ext uri="{FF2B5EF4-FFF2-40B4-BE49-F238E27FC236}">
                <a16:creationId xmlns:a16="http://schemas.microsoft.com/office/drawing/2014/main" id="{D792110B-3EFC-E4B3-B321-39B3534D8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59" y="4191514"/>
            <a:ext cx="800127" cy="800127"/>
          </a:xfrm>
          <a:prstGeom prst="rect">
            <a:avLst/>
          </a:prstGeom>
        </p:spPr>
      </p:pic>
      <p:pic>
        <p:nvPicPr>
          <p:cNvPr id="49" name="Imagen 48" descr="Forma&#10;&#10;Descripción generada automáticamente con confianza baja">
            <a:extLst>
              <a:ext uri="{FF2B5EF4-FFF2-40B4-BE49-F238E27FC236}">
                <a16:creationId xmlns:a16="http://schemas.microsoft.com/office/drawing/2014/main" id="{1EE294FA-0423-9007-E09F-553A711D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3349" y="4094637"/>
            <a:ext cx="885987" cy="885987"/>
          </a:xfrm>
          <a:prstGeom prst="rect">
            <a:avLst/>
          </a:prstGeom>
        </p:spPr>
      </p:pic>
      <p:pic>
        <p:nvPicPr>
          <p:cNvPr id="50" name="Imagen 49" descr="Icono&#10;&#10;Descripción generada automáticamente">
            <a:extLst>
              <a:ext uri="{FF2B5EF4-FFF2-40B4-BE49-F238E27FC236}">
                <a16:creationId xmlns:a16="http://schemas.microsoft.com/office/drawing/2014/main" id="{E29AF3DC-8F2F-84D9-5D23-24BA37AE9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58" y="4106766"/>
            <a:ext cx="1090088" cy="1090088"/>
          </a:xfrm>
          <a:prstGeom prst="rect">
            <a:avLst/>
          </a:prstGeom>
        </p:spPr>
      </p:pic>
      <p:pic>
        <p:nvPicPr>
          <p:cNvPr id="51" name="Imagen 50" descr="Forma&#10;&#10;Descripción generada automáticamente con confianza baja">
            <a:extLst>
              <a:ext uri="{FF2B5EF4-FFF2-40B4-BE49-F238E27FC236}">
                <a16:creationId xmlns:a16="http://schemas.microsoft.com/office/drawing/2014/main" id="{E3E7488F-C598-38CB-67F8-065CE2F61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25" y="3278211"/>
            <a:ext cx="730517" cy="730517"/>
          </a:xfrm>
          <a:prstGeom prst="rect">
            <a:avLst/>
          </a:prstGeom>
        </p:spPr>
      </p:pic>
      <p:pic>
        <p:nvPicPr>
          <p:cNvPr id="52" name="Imagen 51" descr="Forma&#10;&#10;Descripción generada automáticamente con confianza baja">
            <a:extLst>
              <a:ext uri="{FF2B5EF4-FFF2-40B4-BE49-F238E27FC236}">
                <a16:creationId xmlns:a16="http://schemas.microsoft.com/office/drawing/2014/main" id="{A82278B6-31E0-09F0-A1E2-B09B8FE94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35" y="3349450"/>
            <a:ext cx="682859" cy="682859"/>
          </a:xfrm>
          <a:prstGeom prst="rect">
            <a:avLst/>
          </a:prstGeom>
        </p:spPr>
      </p:pic>
      <p:pic>
        <p:nvPicPr>
          <p:cNvPr id="53" name="Imagen 52" descr="Forma&#10;&#10;Descripción generada automáticamente con confianza baja">
            <a:extLst>
              <a:ext uri="{FF2B5EF4-FFF2-40B4-BE49-F238E27FC236}">
                <a16:creationId xmlns:a16="http://schemas.microsoft.com/office/drawing/2014/main" id="{B636F3F1-E0E3-5AD3-F509-E27A482CBF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46" y="3278212"/>
            <a:ext cx="730517" cy="730517"/>
          </a:xfrm>
          <a:prstGeom prst="rect">
            <a:avLst/>
          </a:prstGeom>
        </p:spPr>
      </p:pic>
      <p:pic>
        <p:nvPicPr>
          <p:cNvPr id="55" name="Imagen 54" descr="Forma&#10;&#10;Descripción generada automáticamente con confianza baja">
            <a:extLst>
              <a:ext uri="{FF2B5EF4-FFF2-40B4-BE49-F238E27FC236}">
                <a16:creationId xmlns:a16="http://schemas.microsoft.com/office/drawing/2014/main" id="{E39E9224-8EF1-9C42-7F8F-06F41283B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95" y="3343259"/>
            <a:ext cx="682860" cy="682860"/>
          </a:xfrm>
          <a:prstGeom prst="rect">
            <a:avLst/>
          </a:prstGeom>
        </p:spPr>
      </p:pic>
      <p:pic>
        <p:nvPicPr>
          <p:cNvPr id="57" name="Imagen 56" descr="Icono&#10;&#10;Descripción generada automáticamente">
            <a:extLst>
              <a:ext uri="{FF2B5EF4-FFF2-40B4-BE49-F238E27FC236}">
                <a16:creationId xmlns:a16="http://schemas.microsoft.com/office/drawing/2014/main" id="{3F98FD98-0CC5-3F33-4C69-3CFA92FDDB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55" y="4095501"/>
            <a:ext cx="952652" cy="952652"/>
          </a:xfrm>
          <a:prstGeom prst="rect">
            <a:avLst/>
          </a:prstGeom>
        </p:spPr>
      </p:pic>
      <p:pic>
        <p:nvPicPr>
          <p:cNvPr id="59" name="Imagen 58" descr="Forma&#10;&#10;Descripción generada automáticamente con confianza baja">
            <a:extLst>
              <a:ext uri="{FF2B5EF4-FFF2-40B4-BE49-F238E27FC236}">
                <a16:creationId xmlns:a16="http://schemas.microsoft.com/office/drawing/2014/main" id="{D080DC4C-17E0-2D0A-6125-D1308B0CBE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84" y="3366892"/>
            <a:ext cx="659228" cy="659228"/>
          </a:xfrm>
          <a:prstGeom prst="rect">
            <a:avLst/>
          </a:prstGeom>
        </p:spPr>
      </p:pic>
      <p:pic>
        <p:nvPicPr>
          <p:cNvPr id="61" name="Imagen 60" descr="Icono&#10;&#10;Descripción generada automáticamente">
            <a:extLst>
              <a:ext uri="{FF2B5EF4-FFF2-40B4-BE49-F238E27FC236}">
                <a16:creationId xmlns:a16="http://schemas.microsoft.com/office/drawing/2014/main" id="{C720D79D-988C-327A-E553-E601ED0B0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64" y="3125736"/>
            <a:ext cx="994991" cy="994991"/>
          </a:xfrm>
          <a:prstGeom prst="rect">
            <a:avLst/>
          </a:prstGeom>
        </p:spPr>
      </p:pic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008A26CE-ACE0-FE03-0DC0-A8DCD2682C1C}"/>
              </a:ext>
            </a:extLst>
          </p:cNvPr>
          <p:cNvSpPr txBox="1">
            <a:spLocks/>
          </p:cNvSpPr>
          <p:nvPr/>
        </p:nvSpPr>
        <p:spPr>
          <a:xfrm>
            <a:off x="527917" y="3699158"/>
            <a:ext cx="3134855" cy="89578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CO" sz="1600" b="0" i="1" u="sng" dirty="0">
                <a:solidFill>
                  <a:schemeClr val="bg1"/>
                </a:solidFill>
                <a:latin typeface="Montserrat Light" pitchFamily="2" charset="0"/>
              </a:rPr>
              <a:t>https://fonts.google.com/specimen/Montserrat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3E701B6-92FD-518A-8E5E-1188E2F067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3328612"/>
            <a:ext cx="680116" cy="680116"/>
          </a:xfrm>
          <a:prstGeom prst="rect">
            <a:avLst/>
          </a:prstGeom>
        </p:spPr>
      </p:pic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86CA4D3A-3DF2-86F8-F3EA-D8116D58AD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721" y="4980624"/>
            <a:ext cx="853721" cy="853721"/>
          </a:xfrm>
          <a:prstGeom prst="rect">
            <a:avLst/>
          </a:prstGeom>
        </p:spPr>
      </p:pic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7134510-7E2F-FA60-B215-54DF077209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3" y="4961547"/>
            <a:ext cx="799531" cy="799531"/>
          </a:xfrm>
          <a:prstGeom prst="rect">
            <a:avLst/>
          </a:prstGeom>
        </p:spPr>
      </p:pic>
      <p:pic>
        <p:nvPicPr>
          <p:cNvPr id="10" name="Imagen 9" descr="Imagen que contiene plato, tabla, competencia de atletismo, pájaro&#10;&#10;Descripción generada automáticamente">
            <a:extLst>
              <a:ext uri="{FF2B5EF4-FFF2-40B4-BE49-F238E27FC236}">
                <a16:creationId xmlns:a16="http://schemas.microsoft.com/office/drawing/2014/main" id="{09E50F94-95B3-F539-B783-DF2547E280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17" y="5023907"/>
            <a:ext cx="885987" cy="885987"/>
          </a:xfrm>
          <a:prstGeom prst="rect">
            <a:avLst/>
          </a:prstGeom>
        </p:spPr>
      </p:pic>
      <p:pic>
        <p:nvPicPr>
          <p:cNvPr id="3" name="Imagen 2" descr="Imagen que contiene pieza, tabla, par&#10;&#10;Descripción generada automáticamente">
            <a:extLst>
              <a:ext uri="{FF2B5EF4-FFF2-40B4-BE49-F238E27FC236}">
                <a16:creationId xmlns:a16="http://schemas.microsoft.com/office/drawing/2014/main" id="{BF5E0C70-A420-3D36-6921-B4F037E2B7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7" y="5048153"/>
            <a:ext cx="905203" cy="9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798A382A-55C8-6DF7-89DB-12751CD97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 descr="Hombre y mujer posando para la cámara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8D4FCAED-5F11-6D81-5234-39EE8C831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29374" r="19328"/>
          <a:stretch/>
        </p:blipFill>
        <p:spPr>
          <a:xfrm>
            <a:off x="2964426" y="1002890"/>
            <a:ext cx="6002593" cy="4406138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DE519B9-76ED-6590-AAC0-BEFA2FED62DC}"/>
              </a:ext>
            </a:extLst>
          </p:cNvPr>
          <p:cNvSpPr/>
          <p:nvPr/>
        </p:nvSpPr>
        <p:spPr>
          <a:xfrm>
            <a:off x="3334045" y="4798841"/>
            <a:ext cx="5444197" cy="828236"/>
          </a:xfrm>
          <a:prstGeom prst="roundRect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56B8766B-0E5E-EE98-FB12-B92162E88705}"/>
              </a:ext>
            </a:extLst>
          </p:cNvPr>
          <p:cNvSpPr txBox="1">
            <a:spLocks/>
          </p:cNvSpPr>
          <p:nvPr/>
        </p:nvSpPr>
        <p:spPr>
          <a:xfrm>
            <a:off x="1600778" y="4614204"/>
            <a:ext cx="8990445" cy="205212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AGREGAR </a:t>
            </a:r>
          </a:p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5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C328F2E6-DC9E-A340-7449-ACF134689598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9504053B-E096-3635-5ADE-3ACE5C634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290A0C4-E782-0AEA-804E-35AB14111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68AD7D4-96A4-4267-670F-8C5D0BC74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B9CD4FA0-1361-44CE-9A48-227433C09CD8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CA2FE27E-FEF4-CA3C-3904-BD5C415E6E47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DE490EF8-EA4A-1D8C-9E3F-2CB33EA0CC47}"/>
              </a:ext>
            </a:extLst>
          </p:cNvPr>
          <p:cNvSpPr txBox="1">
            <a:spLocks/>
          </p:cNvSpPr>
          <p:nvPr/>
        </p:nvSpPr>
        <p:spPr>
          <a:xfrm>
            <a:off x="5079421" y="3390128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DEF3072-223C-27F5-EC23-108F37EA4C40}"/>
              </a:ext>
            </a:extLst>
          </p:cNvPr>
          <p:cNvSpPr/>
          <p:nvPr/>
        </p:nvSpPr>
        <p:spPr>
          <a:xfrm>
            <a:off x="-638828" y="2943617"/>
            <a:ext cx="4709786" cy="4772417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 descr="Un hombre con traje y corbata en la mano&#10;&#10;Descripción generada automáticamente">
            <a:extLst>
              <a:ext uri="{FF2B5EF4-FFF2-40B4-BE49-F238E27FC236}">
                <a16:creationId xmlns:a16="http://schemas.microsoft.com/office/drawing/2014/main" id="{B90C39BF-2655-07DC-1C83-DA13FCBFE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9" r="5180"/>
          <a:stretch/>
        </p:blipFill>
        <p:spPr>
          <a:xfrm>
            <a:off x="0" y="1415440"/>
            <a:ext cx="4523888" cy="5442560"/>
          </a:xfrm>
          <a:prstGeom prst="rect">
            <a:avLst/>
          </a:prstGeom>
        </p:spPr>
      </p:pic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3C683E82-9BC7-B76B-88B2-88FB0A9B08F6}"/>
              </a:ext>
            </a:extLst>
          </p:cNvPr>
          <p:cNvSpPr txBox="1">
            <a:spLocks/>
          </p:cNvSpPr>
          <p:nvPr/>
        </p:nvSpPr>
        <p:spPr>
          <a:xfrm>
            <a:off x="5079421" y="3876804"/>
            <a:ext cx="4977390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41F471B-8E96-C2FC-F9F5-C392D22D3E03}"/>
              </a:ext>
            </a:extLst>
          </p:cNvPr>
          <p:cNvSpPr/>
          <p:nvPr/>
        </p:nvSpPr>
        <p:spPr>
          <a:xfrm>
            <a:off x="6768463" y="1498698"/>
            <a:ext cx="1505382" cy="1505382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01C7EE19-C921-765F-486C-7BAB58C0CB92}"/>
              </a:ext>
            </a:extLst>
          </p:cNvPr>
          <p:cNvSpPr txBox="1">
            <a:spLocks/>
          </p:cNvSpPr>
          <p:nvPr/>
        </p:nvSpPr>
        <p:spPr>
          <a:xfrm>
            <a:off x="7192639" y="2051316"/>
            <a:ext cx="688786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0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5D15525B-9D66-FB0D-3074-E8FC2C99A5A0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BA4F86A9-7950-945F-4E93-0CFA60BDD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814B195-4370-37AC-AF2D-A3C4D020F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Google Shape;165;p38">
            <a:extLst>
              <a:ext uri="{FF2B5EF4-FFF2-40B4-BE49-F238E27FC236}">
                <a16:creationId xmlns:a16="http://schemas.microsoft.com/office/drawing/2014/main" id="{69B5C858-F629-CD08-1CDC-E46AEFD9062B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BC297D2B-16FB-0765-E571-322EE891688A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88845E3-2CD3-B472-474D-9375EC662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6A9750F-1A63-CB41-59C7-3877E2E79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4A5A0AE-A618-8417-5D8E-9C91AB1A5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5373"/>
          <a:stretch/>
        </p:blipFill>
        <p:spPr>
          <a:xfrm>
            <a:off x="5130694" y="0"/>
            <a:ext cx="7061306" cy="5063319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DC756DA-B132-B85F-93BE-1C92890A41E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Google Shape;736;p33">
            <a:extLst>
              <a:ext uri="{FF2B5EF4-FFF2-40B4-BE49-F238E27FC236}">
                <a16:creationId xmlns:a16="http://schemas.microsoft.com/office/drawing/2014/main" id="{F0D54DE2-1CAE-5A60-2D59-A20808AB0FE1}"/>
              </a:ext>
            </a:extLst>
          </p:cNvPr>
          <p:cNvSpPr/>
          <p:nvPr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5E37157-4A34-FA53-A553-4D3A8383F01E}"/>
              </a:ext>
            </a:extLst>
          </p:cNvPr>
          <p:cNvSpPr txBox="1">
            <a:spLocks/>
          </p:cNvSpPr>
          <p:nvPr/>
        </p:nvSpPr>
        <p:spPr>
          <a:xfrm>
            <a:off x="616509" y="2906025"/>
            <a:ext cx="3813496" cy="17606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9606BF55-AA06-EFA3-51C1-F31D444CC26D}"/>
              </a:ext>
            </a:extLst>
          </p:cNvPr>
          <p:cNvSpPr txBox="1">
            <a:spLocks/>
          </p:cNvSpPr>
          <p:nvPr/>
        </p:nvSpPr>
        <p:spPr>
          <a:xfrm>
            <a:off x="616509" y="1549912"/>
            <a:ext cx="3703100" cy="64144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3A614C73-D76A-0F43-0965-D140B665CE67}"/>
              </a:ext>
            </a:extLst>
          </p:cNvPr>
          <p:cNvSpPr txBox="1">
            <a:spLocks/>
          </p:cNvSpPr>
          <p:nvPr/>
        </p:nvSpPr>
        <p:spPr>
          <a:xfrm>
            <a:off x="616509" y="2182750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24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Subtítulo</a:t>
            </a:r>
          </a:p>
        </p:txBody>
      </p:sp>
      <p:grpSp>
        <p:nvGrpSpPr>
          <p:cNvPr id="10" name="Google Shape;208;p30">
            <a:extLst>
              <a:ext uri="{FF2B5EF4-FFF2-40B4-BE49-F238E27FC236}">
                <a16:creationId xmlns:a16="http://schemas.microsoft.com/office/drawing/2014/main" id="{47EB9FA5-6112-2FED-06E6-B486FBEE2FDC}"/>
              </a:ext>
            </a:extLst>
          </p:cNvPr>
          <p:cNvGrpSpPr/>
          <p:nvPr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11" name="Google Shape;209;p30">
              <a:extLst>
                <a:ext uri="{FF2B5EF4-FFF2-40B4-BE49-F238E27FC236}">
                  <a16:creationId xmlns:a16="http://schemas.microsoft.com/office/drawing/2014/main" id="{3B5D0659-D602-1FEE-C648-F7C65B14FBF5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210;p30">
              <a:extLst>
                <a:ext uri="{FF2B5EF4-FFF2-40B4-BE49-F238E27FC236}">
                  <a16:creationId xmlns:a16="http://schemas.microsoft.com/office/drawing/2014/main" id="{6233AB87-06C1-D4FC-F04F-004551DE92E3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CD029400-FD7E-0332-C3D4-ECCCFFF7023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24370216-8F39-4BDA-919E-0F419FD8E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0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029BD1E-93B6-876A-E554-B682F72B5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8A6E3730-60ED-26BF-4AC2-DE98369DB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25" name="Google Shape;165;p38">
            <a:extLst>
              <a:ext uri="{FF2B5EF4-FFF2-40B4-BE49-F238E27FC236}">
                <a16:creationId xmlns:a16="http://schemas.microsoft.com/office/drawing/2014/main" id="{E868C8AC-EABD-9B55-3505-FB8E4A05C25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636C4427-E96D-4F95-365D-1029A3992A9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27" name="Google Shape;2404;p40">
            <a:extLst>
              <a:ext uri="{FF2B5EF4-FFF2-40B4-BE49-F238E27FC236}">
                <a16:creationId xmlns:a16="http://schemas.microsoft.com/office/drawing/2014/main" id="{5DB2A7D8-0F5D-54BE-3F37-17B94AAA946B}"/>
              </a:ext>
            </a:extLst>
          </p:cNvPr>
          <p:cNvCxnSpPr>
            <a:cxnSpLocks/>
          </p:cNvCxnSpPr>
          <p:nvPr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309C8124-88D3-2CFF-D092-5650407848A8}"/>
              </a:ext>
            </a:extLst>
          </p:cNvPr>
          <p:cNvSpPr txBox="1">
            <a:spLocks/>
          </p:cNvSpPr>
          <p:nvPr/>
        </p:nvSpPr>
        <p:spPr>
          <a:xfrm>
            <a:off x="1176376" y="2846455"/>
            <a:ext cx="3286762" cy="152908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2405;p40">
            <a:extLst>
              <a:ext uri="{FF2B5EF4-FFF2-40B4-BE49-F238E27FC236}">
                <a16:creationId xmlns:a16="http://schemas.microsoft.com/office/drawing/2014/main" id="{54DD1246-4A0F-71F9-C5BD-92661FC17BD8}"/>
              </a:ext>
            </a:extLst>
          </p:cNvPr>
          <p:cNvSpPr/>
          <p:nvPr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406;p40">
            <a:extLst>
              <a:ext uri="{FF2B5EF4-FFF2-40B4-BE49-F238E27FC236}">
                <a16:creationId xmlns:a16="http://schemas.microsoft.com/office/drawing/2014/main" id="{43A14C38-D4FF-6304-D4B7-4E3E5822D0E8}"/>
              </a:ext>
            </a:extLst>
          </p:cNvPr>
          <p:cNvSpPr/>
          <p:nvPr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407;p40">
            <a:extLst>
              <a:ext uri="{FF2B5EF4-FFF2-40B4-BE49-F238E27FC236}">
                <a16:creationId xmlns:a16="http://schemas.microsoft.com/office/drawing/2014/main" id="{7CB5BCC6-76D7-EB17-254F-A6E604BF45E5}"/>
              </a:ext>
            </a:extLst>
          </p:cNvPr>
          <p:cNvSpPr/>
          <p:nvPr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08;p40">
            <a:extLst>
              <a:ext uri="{FF2B5EF4-FFF2-40B4-BE49-F238E27FC236}">
                <a16:creationId xmlns:a16="http://schemas.microsoft.com/office/drawing/2014/main" id="{3F06125D-3420-7BE8-645C-E6BB91D4308F}"/>
              </a:ext>
            </a:extLst>
          </p:cNvPr>
          <p:cNvSpPr/>
          <p:nvPr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09;p40">
            <a:extLst>
              <a:ext uri="{FF2B5EF4-FFF2-40B4-BE49-F238E27FC236}">
                <a16:creationId xmlns:a16="http://schemas.microsoft.com/office/drawing/2014/main" id="{6C1523FE-92C7-6008-1A8C-041F53BB9504}"/>
              </a:ext>
            </a:extLst>
          </p:cNvPr>
          <p:cNvSpPr/>
          <p:nvPr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10;p40">
            <a:extLst>
              <a:ext uri="{FF2B5EF4-FFF2-40B4-BE49-F238E27FC236}">
                <a16:creationId xmlns:a16="http://schemas.microsoft.com/office/drawing/2014/main" id="{15A24599-2544-47BC-CD98-D65DE03F5157}"/>
              </a:ext>
            </a:extLst>
          </p:cNvPr>
          <p:cNvSpPr/>
          <p:nvPr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11;p40">
            <a:extLst>
              <a:ext uri="{FF2B5EF4-FFF2-40B4-BE49-F238E27FC236}">
                <a16:creationId xmlns:a16="http://schemas.microsoft.com/office/drawing/2014/main" id="{1D2B79B6-232A-64E2-4AE5-5FFBB8D9CD69}"/>
              </a:ext>
            </a:extLst>
          </p:cNvPr>
          <p:cNvSpPr/>
          <p:nvPr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412;p40">
            <a:extLst>
              <a:ext uri="{FF2B5EF4-FFF2-40B4-BE49-F238E27FC236}">
                <a16:creationId xmlns:a16="http://schemas.microsoft.com/office/drawing/2014/main" id="{6DF9DDD2-F618-C214-ABA4-8A36C69E8123}"/>
              </a:ext>
            </a:extLst>
          </p:cNvPr>
          <p:cNvSpPr/>
          <p:nvPr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409;p40">
            <a:extLst>
              <a:ext uri="{FF2B5EF4-FFF2-40B4-BE49-F238E27FC236}">
                <a16:creationId xmlns:a16="http://schemas.microsoft.com/office/drawing/2014/main" id="{4ED329D3-E1E2-EA3E-2A83-3B9E2BBA3D64}"/>
              </a:ext>
            </a:extLst>
          </p:cNvPr>
          <p:cNvSpPr/>
          <p:nvPr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410;p40">
            <a:extLst>
              <a:ext uri="{FF2B5EF4-FFF2-40B4-BE49-F238E27FC236}">
                <a16:creationId xmlns:a16="http://schemas.microsoft.com/office/drawing/2014/main" id="{42F130E4-AD82-4B2D-86A4-50467E3FB6B0}"/>
              </a:ext>
            </a:extLst>
          </p:cNvPr>
          <p:cNvSpPr/>
          <p:nvPr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09;p40">
            <a:extLst>
              <a:ext uri="{FF2B5EF4-FFF2-40B4-BE49-F238E27FC236}">
                <a16:creationId xmlns:a16="http://schemas.microsoft.com/office/drawing/2014/main" id="{7D45B375-7C03-2789-3C50-82308E584BB8}"/>
              </a:ext>
            </a:extLst>
          </p:cNvPr>
          <p:cNvSpPr/>
          <p:nvPr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10;p40">
            <a:extLst>
              <a:ext uri="{FF2B5EF4-FFF2-40B4-BE49-F238E27FC236}">
                <a16:creationId xmlns:a16="http://schemas.microsoft.com/office/drawing/2014/main" id="{44762C2A-36AC-C983-5172-479E5860FA37}"/>
              </a:ext>
            </a:extLst>
          </p:cNvPr>
          <p:cNvSpPr/>
          <p:nvPr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8AA49D4D-1FAF-8B07-10A2-E6F1D0D25996}"/>
              </a:ext>
            </a:extLst>
          </p:cNvPr>
          <p:cNvSpPr txBox="1">
            <a:spLocks/>
          </p:cNvSpPr>
          <p:nvPr/>
        </p:nvSpPr>
        <p:spPr>
          <a:xfrm>
            <a:off x="5925739" y="165569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AFB63D4B-DCFC-9080-952F-DBAF5724C5BA}"/>
              </a:ext>
            </a:extLst>
          </p:cNvPr>
          <p:cNvSpPr txBox="1">
            <a:spLocks/>
          </p:cNvSpPr>
          <p:nvPr/>
        </p:nvSpPr>
        <p:spPr>
          <a:xfrm>
            <a:off x="5915069" y="406709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802A0E6E-194D-C553-6378-B3F80DEBFE10}"/>
              </a:ext>
            </a:extLst>
          </p:cNvPr>
          <p:cNvSpPr txBox="1">
            <a:spLocks/>
          </p:cNvSpPr>
          <p:nvPr/>
        </p:nvSpPr>
        <p:spPr>
          <a:xfrm>
            <a:off x="8351957" y="3088582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CA9C5233-CC22-BF36-698E-C7AD682FC666}"/>
              </a:ext>
            </a:extLst>
          </p:cNvPr>
          <p:cNvSpPr txBox="1">
            <a:spLocks/>
          </p:cNvSpPr>
          <p:nvPr/>
        </p:nvSpPr>
        <p:spPr>
          <a:xfrm>
            <a:off x="8385311" y="544186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A037611B-28CE-9EE0-D887-0D4D171EC6A9}"/>
              </a:ext>
            </a:extLst>
          </p:cNvPr>
          <p:cNvSpPr txBox="1">
            <a:spLocks/>
          </p:cNvSpPr>
          <p:nvPr/>
        </p:nvSpPr>
        <p:spPr>
          <a:xfrm>
            <a:off x="9918027" y="3110649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35D8C4D6-71DE-DA8C-8D09-CEDB55D11EF3}"/>
              </a:ext>
            </a:extLst>
          </p:cNvPr>
          <p:cNvSpPr txBox="1">
            <a:spLocks/>
          </p:cNvSpPr>
          <p:nvPr/>
        </p:nvSpPr>
        <p:spPr>
          <a:xfrm>
            <a:off x="9971953" y="550879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1" name="Google Shape;162;p38">
            <a:extLst>
              <a:ext uri="{FF2B5EF4-FFF2-40B4-BE49-F238E27FC236}">
                <a16:creationId xmlns:a16="http://schemas.microsoft.com/office/drawing/2014/main" id="{5DCEDEF9-6C70-6179-DF27-2635B3AB94F9}"/>
              </a:ext>
            </a:extLst>
          </p:cNvPr>
          <p:cNvSpPr txBox="1">
            <a:spLocks/>
          </p:cNvSpPr>
          <p:nvPr/>
        </p:nvSpPr>
        <p:spPr>
          <a:xfrm>
            <a:off x="4245310" y="170431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9A5F13B8-9DA8-AB3D-0CD3-C4E798E8B3B0}"/>
              </a:ext>
            </a:extLst>
          </p:cNvPr>
          <p:cNvSpPr txBox="1">
            <a:spLocks/>
          </p:cNvSpPr>
          <p:nvPr/>
        </p:nvSpPr>
        <p:spPr>
          <a:xfrm>
            <a:off x="4293173" y="417633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30" name="Google Shape;162;p38">
            <a:extLst>
              <a:ext uri="{FF2B5EF4-FFF2-40B4-BE49-F238E27FC236}">
                <a16:creationId xmlns:a16="http://schemas.microsoft.com/office/drawing/2014/main" id="{5D6EE761-6F7C-053F-EE0A-8FE9EF8181EA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26" name="Imagen 25" descr="Logotipo&#10;&#10;El contenido generado por IA puede ser incorrecto.">
            <a:extLst>
              <a:ext uri="{FF2B5EF4-FFF2-40B4-BE49-F238E27FC236}">
                <a16:creationId xmlns:a16="http://schemas.microsoft.com/office/drawing/2014/main" id="{9413270C-17F5-C975-F200-8DB2539AE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8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dificio, calle, nieve, firmar&#10;&#10;Descripción generada automáticamente">
            <a:extLst>
              <a:ext uri="{FF2B5EF4-FFF2-40B4-BE49-F238E27FC236}">
                <a16:creationId xmlns:a16="http://schemas.microsoft.com/office/drawing/2014/main" id="{D1091FC8-94D1-15C7-EA09-723594BD0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EE608421-0905-123E-0C87-2CFA774E3BE7}"/>
              </a:ext>
            </a:extLst>
          </p:cNvPr>
          <p:cNvSpPr txBox="1">
            <a:spLocks/>
          </p:cNvSpPr>
          <p:nvPr/>
        </p:nvSpPr>
        <p:spPr>
          <a:xfrm>
            <a:off x="909843" y="155329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D70B95E3-1471-52AA-884E-73DAA1EFB653}"/>
              </a:ext>
            </a:extLst>
          </p:cNvPr>
          <p:cNvSpPr txBox="1">
            <a:spLocks/>
          </p:cNvSpPr>
          <p:nvPr/>
        </p:nvSpPr>
        <p:spPr>
          <a:xfrm>
            <a:off x="909843" y="2340437"/>
            <a:ext cx="4977390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02281CB6-021E-EEA0-9546-7219941AD6B6}"/>
              </a:ext>
            </a:extLst>
          </p:cNvPr>
          <p:cNvSpPr txBox="1">
            <a:spLocks/>
          </p:cNvSpPr>
          <p:nvPr/>
        </p:nvSpPr>
        <p:spPr>
          <a:xfrm>
            <a:off x="909843" y="3712206"/>
            <a:ext cx="4977390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FE75ACA7-938A-A630-A49C-D2D682798302}"/>
              </a:ext>
            </a:extLst>
          </p:cNvPr>
          <p:cNvSpPr txBox="1">
            <a:spLocks/>
          </p:cNvSpPr>
          <p:nvPr/>
        </p:nvSpPr>
        <p:spPr>
          <a:xfrm>
            <a:off x="909843" y="5051175"/>
            <a:ext cx="4977390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6" name="Imagen 5" descr="Un hombre con un traje de color negro en la mano&#10;&#10;Descripción generada automáticamente con confianza media">
            <a:extLst>
              <a:ext uri="{FF2B5EF4-FFF2-40B4-BE49-F238E27FC236}">
                <a16:creationId xmlns:a16="http://schemas.microsoft.com/office/drawing/2014/main" id="{81DEB84F-0938-9587-59CE-CBB724C87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9" r="28535"/>
          <a:stretch/>
        </p:blipFill>
        <p:spPr>
          <a:xfrm>
            <a:off x="5887233" y="699478"/>
            <a:ext cx="5511452" cy="6547104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0A31851B-6672-CFB0-5217-24C7C95EDFB4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05B251D0-251B-6EF2-8A0A-3DEFA30E2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163F7EC6-9B18-3982-70DF-C0A31FB9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1B0602B4-7CE7-DBCF-0ED2-D1E84CF433D2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E64AD78B-2778-AAF0-2AE2-FA80FD68B0A3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EA3CBFB-53B7-6A57-C0ED-42FF5FD7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DB6C262-833C-572C-D9DF-D0C68CA0C92F}"/>
              </a:ext>
            </a:extLst>
          </p:cNvPr>
          <p:cNvSpPr txBox="1">
            <a:spLocks/>
          </p:cNvSpPr>
          <p:nvPr/>
        </p:nvSpPr>
        <p:spPr>
          <a:xfrm>
            <a:off x="6839889" y="2669476"/>
            <a:ext cx="4275681" cy="386825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556CB97-ADD2-602A-5474-776F51A1D118}"/>
              </a:ext>
            </a:extLst>
          </p:cNvPr>
          <p:cNvSpPr/>
          <p:nvPr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C849399A-C2AC-449D-BE09-82AA5DBCE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994791AD-0542-38DB-449D-072A22E02844}"/>
              </a:ext>
            </a:extLst>
          </p:cNvPr>
          <p:cNvSpPr txBox="1">
            <a:spLocks/>
          </p:cNvSpPr>
          <p:nvPr/>
        </p:nvSpPr>
        <p:spPr>
          <a:xfrm>
            <a:off x="2408985" y="3460495"/>
            <a:ext cx="3391981" cy="138478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BC4EA221-22D8-F351-596D-D03A8F30854A}"/>
              </a:ext>
            </a:extLst>
          </p:cNvPr>
          <p:cNvSpPr txBox="1">
            <a:spLocks/>
          </p:cNvSpPr>
          <p:nvPr/>
        </p:nvSpPr>
        <p:spPr>
          <a:xfrm>
            <a:off x="2313451" y="5105848"/>
            <a:ext cx="3391981" cy="54805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dirty="0">
                <a:solidFill>
                  <a:schemeClr val="bg1"/>
                </a:solidFill>
                <a:latin typeface="Montserrat" pitchFamily="2" charset="0"/>
              </a:rPr>
              <a:t>Agregar subtítulo</a:t>
            </a: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B4E39674-AFDA-9486-5EAA-70173D4FE8A5}"/>
              </a:ext>
            </a:extLst>
          </p:cNvPr>
          <p:cNvSpPr txBox="1">
            <a:spLocks/>
          </p:cNvSpPr>
          <p:nvPr/>
        </p:nvSpPr>
        <p:spPr>
          <a:xfrm>
            <a:off x="7126179" y="2083059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9C22DEA9-BD09-CBDE-C067-0FE5AEA91D08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4663D60A-4398-5859-7B5E-D2A2074DA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, calle, nieve, firmar&#10;&#10;Descripción generada automáticamente">
            <a:extLst>
              <a:ext uri="{FF2B5EF4-FFF2-40B4-BE49-F238E27FC236}">
                <a16:creationId xmlns:a16="http://schemas.microsoft.com/office/drawing/2014/main" id="{0335F576-F0FD-D3A0-B80D-DC40CADF4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 descr="Imagen que contiene interior, tabla, computadora, ventana&#10;&#10;Descripción generada automáticamente">
            <a:extLst>
              <a:ext uri="{FF2B5EF4-FFF2-40B4-BE49-F238E27FC236}">
                <a16:creationId xmlns:a16="http://schemas.microsoft.com/office/drawing/2014/main" id="{573857DF-9EA7-B1C8-712C-F5EF53259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7650"/>
          <a:stretch/>
        </p:blipFill>
        <p:spPr>
          <a:xfrm>
            <a:off x="6550925" y="0"/>
            <a:ext cx="5641076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399133-E593-B5F7-72B4-F720E8B7C1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4" r="10127"/>
          <a:stretch/>
        </p:blipFill>
        <p:spPr>
          <a:xfrm>
            <a:off x="8256896" y="2469946"/>
            <a:ext cx="2522002" cy="1610736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5699807E-4766-CA7D-DCBF-3EAD1D74582B}"/>
              </a:ext>
            </a:extLst>
          </p:cNvPr>
          <p:cNvSpPr txBox="1">
            <a:spLocks/>
          </p:cNvSpPr>
          <p:nvPr/>
        </p:nvSpPr>
        <p:spPr>
          <a:xfrm>
            <a:off x="663686" y="204273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Título video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1B8F1F8C-2FCC-6A74-8047-146EC5C9DFA2}"/>
              </a:ext>
            </a:extLst>
          </p:cNvPr>
          <p:cNvSpPr txBox="1">
            <a:spLocks/>
          </p:cNvSpPr>
          <p:nvPr/>
        </p:nvSpPr>
        <p:spPr>
          <a:xfrm>
            <a:off x="1074680" y="4184467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7" name="Google Shape;646;p58">
            <a:extLst>
              <a:ext uri="{FF2B5EF4-FFF2-40B4-BE49-F238E27FC236}">
                <a16:creationId xmlns:a16="http://schemas.microsoft.com/office/drawing/2014/main" id="{628F5E05-E539-7011-4539-94C242BE935D}"/>
              </a:ext>
            </a:extLst>
          </p:cNvPr>
          <p:cNvSpPr/>
          <p:nvPr/>
        </p:nvSpPr>
        <p:spPr>
          <a:xfrm>
            <a:off x="9365407" y="3098294"/>
            <a:ext cx="414985" cy="4149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47;p58">
            <a:extLst>
              <a:ext uri="{FF2B5EF4-FFF2-40B4-BE49-F238E27FC236}">
                <a16:creationId xmlns:a16="http://schemas.microsoft.com/office/drawing/2014/main" id="{CB2FE6CE-358B-DA6E-144D-5BE6115648F4}"/>
              </a:ext>
            </a:extLst>
          </p:cNvPr>
          <p:cNvSpPr/>
          <p:nvPr/>
        </p:nvSpPr>
        <p:spPr>
          <a:xfrm rot="5400000">
            <a:off x="9488816" y="3199249"/>
            <a:ext cx="246390" cy="213112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F30B24F8-F8B8-0F81-E9B0-8CC5ED5C0B04}"/>
              </a:ext>
            </a:extLst>
          </p:cNvPr>
          <p:cNvSpPr txBox="1">
            <a:spLocks/>
          </p:cNvSpPr>
          <p:nvPr/>
        </p:nvSpPr>
        <p:spPr>
          <a:xfrm>
            <a:off x="1205893" y="3116945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27AAB5E-3B63-B5AC-8B24-AEC43A0B9ABA}"/>
              </a:ext>
            </a:extLst>
          </p:cNvPr>
          <p:cNvSpPr/>
          <p:nvPr/>
        </p:nvSpPr>
        <p:spPr>
          <a:xfrm>
            <a:off x="1168113" y="5407324"/>
            <a:ext cx="3968533" cy="597690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239BD1F0-AC91-9BB6-4F2C-CFB3F472C852}"/>
              </a:ext>
            </a:extLst>
          </p:cNvPr>
          <p:cNvSpPr txBox="1">
            <a:spLocks/>
          </p:cNvSpPr>
          <p:nvPr/>
        </p:nvSpPr>
        <p:spPr>
          <a:xfrm>
            <a:off x="701463" y="5407323"/>
            <a:ext cx="4977390" cy="59769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Texto importante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5542AF5-A74E-EA8C-5DC0-4898F632D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7" name="Google Shape;165;p38">
            <a:extLst>
              <a:ext uri="{FF2B5EF4-FFF2-40B4-BE49-F238E27FC236}">
                <a16:creationId xmlns:a16="http://schemas.microsoft.com/office/drawing/2014/main" id="{CFFEA928-1729-8BA2-2FC8-220CA83B4803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9F8092F7-A344-11CD-039B-16330B5A90C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00EB7774-BB32-0F80-CF3B-2A6652EF9D39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3" name="Imagen 12" descr="Logotipo&#10;&#10;El contenido generado por IA puede ser incorrecto.">
            <a:extLst>
              <a:ext uri="{FF2B5EF4-FFF2-40B4-BE49-F238E27FC236}">
                <a16:creationId xmlns:a16="http://schemas.microsoft.com/office/drawing/2014/main" id="{4D415B27-E536-5BA4-413B-5355D2D87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8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1089</Words>
  <Application>Microsoft Office PowerPoint</Application>
  <PresentationFormat>Panorámica</PresentationFormat>
  <Paragraphs>91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Aptos</vt:lpstr>
      <vt:lpstr>Arial</vt:lpstr>
      <vt:lpstr>Montserrat</vt:lpstr>
      <vt:lpstr>Montserrat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Luz Adriana Ángel Toro</dc:creator>
  <cp:lastModifiedBy>Luz Adriana Ángel Toro</cp:lastModifiedBy>
  <cp:revision>2</cp:revision>
  <dcterms:created xsi:type="dcterms:W3CDTF">2025-01-15T19:38:23Z</dcterms:created>
  <dcterms:modified xsi:type="dcterms:W3CDTF">2025-12-30T13:39:15Z</dcterms:modified>
</cp:coreProperties>
</file>