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2" r:id="rId3"/>
    <p:sldId id="274" r:id="rId4"/>
    <p:sldId id="275" r:id="rId5"/>
    <p:sldId id="276" r:id="rId6"/>
    <p:sldId id="28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7" r:id="rId16"/>
    <p:sldId id="288" r:id="rId17"/>
    <p:sldId id="285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683"/>
    <a:srgbClr val="FFC71F"/>
    <a:srgbClr val="21B8C8"/>
    <a:srgbClr val="B1D40D"/>
    <a:srgbClr val="E3810B"/>
    <a:srgbClr val="008CCD"/>
    <a:srgbClr val="9823DC"/>
    <a:srgbClr val="0F6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571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z Adriana Ángel Toro" userId="a2eb6327-1ec8-444c-98e8-718fad362763" providerId="ADAL" clId="{7F4FCC81-B788-4105-8DA9-5CF139C79C5D}"/>
    <pc:docChg chg="custSel modSld modMainMaster">
      <pc:chgData name="Luz Adriana Ángel Toro" userId="a2eb6327-1ec8-444c-98e8-718fad362763" providerId="ADAL" clId="{7F4FCC81-B788-4105-8DA9-5CF139C79C5D}" dt="2025-12-30T13:42:21.188" v="175" actId="207"/>
      <pc:docMkLst>
        <pc:docMk/>
      </pc:docMkLst>
      <pc:sldChg chg="addSp delSp modSp mod">
        <pc:chgData name="Luz Adriana Ángel Toro" userId="a2eb6327-1ec8-444c-98e8-718fad362763" providerId="ADAL" clId="{7F4FCC81-B788-4105-8DA9-5CF139C79C5D}" dt="2025-12-26T11:30:46.093" v="73"/>
        <pc:sldMkLst>
          <pc:docMk/>
          <pc:sldMk cId="3309961821" sldId="274"/>
        </pc:sldMkLst>
        <pc:spChg chg="add mod">
          <ac:chgData name="Luz Adriana Ángel Toro" userId="a2eb6327-1ec8-444c-98e8-718fad362763" providerId="ADAL" clId="{7F4FCC81-B788-4105-8DA9-5CF139C79C5D}" dt="2025-12-23T21:25:11.162" v="10"/>
          <ac:spMkLst>
            <pc:docMk/>
            <pc:sldMk cId="3309961821" sldId="274"/>
            <ac:spMk id="2" creationId="{33F12230-81E6-036B-B423-C993FC903481}"/>
          </ac:spMkLst>
        </pc:spChg>
        <pc:picChg chg="add mod">
          <ac:chgData name="Luz Adriana Ángel Toro" userId="a2eb6327-1ec8-444c-98e8-718fad362763" providerId="ADAL" clId="{7F4FCC81-B788-4105-8DA9-5CF139C79C5D}" dt="2025-12-26T11:30:46.093" v="73"/>
          <ac:picMkLst>
            <pc:docMk/>
            <pc:sldMk cId="3309961821" sldId="274"/>
            <ac:picMk id="5" creationId="{5DB8272B-BA19-62C6-5226-BB7262F6C345}"/>
          </ac:picMkLst>
        </pc:picChg>
        <pc:picChg chg="mod">
          <ac:chgData name="Luz Adriana Ángel Toro" userId="a2eb6327-1ec8-444c-98e8-718fad362763" providerId="ADAL" clId="{7F4FCC81-B788-4105-8DA9-5CF139C79C5D}" dt="2025-12-23T21:25:18.280" v="32" actId="1037"/>
          <ac:picMkLst>
            <pc:docMk/>
            <pc:sldMk cId="3309961821" sldId="274"/>
            <ac:picMk id="8" creationId="{2ED2F00E-404C-70D0-37EB-17EE1F38634B}"/>
          </ac:picMkLst>
        </pc:picChg>
        <pc:picChg chg="mod">
          <ac:chgData name="Luz Adriana Ángel Toro" userId="a2eb6327-1ec8-444c-98e8-718fad362763" providerId="ADAL" clId="{7F4FCC81-B788-4105-8DA9-5CF139C79C5D}" dt="2025-12-23T21:25:22.675" v="33" actId="1076"/>
          <ac:picMkLst>
            <pc:docMk/>
            <pc:sldMk cId="3309961821" sldId="274"/>
            <ac:picMk id="9" creationId="{F633B58D-B321-8A36-316D-29007A8D268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0:50.158" v="75"/>
        <pc:sldMkLst>
          <pc:docMk/>
          <pc:sldMk cId="2131430886" sldId="275"/>
        </pc:sldMkLst>
        <pc:spChg chg="add mod">
          <ac:chgData name="Luz Adriana Ángel Toro" userId="a2eb6327-1ec8-444c-98e8-718fad362763" providerId="ADAL" clId="{7F4FCC81-B788-4105-8DA9-5CF139C79C5D}" dt="2025-12-23T21:25:27.768" v="35"/>
          <ac:spMkLst>
            <pc:docMk/>
            <pc:sldMk cId="2131430886" sldId="275"/>
            <ac:spMk id="4" creationId="{7DB056D5-16D4-A3C8-BD20-4822F56A3D47}"/>
          </ac:spMkLst>
        </pc:spChg>
        <pc:picChg chg="add mod">
          <ac:chgData name="Luz Adriana Ángel Toro" userId="a2eb6327-1ec8-444c-98e8-718fad362763" providerId="ADAL" clId="{7F4FCC81-B788-4105-8DA9-5CF139C79C5D}" dt="2025-12-26T11:30:50.158" v="75"/>
          <ac:picMkLst>
            <pc:docMk/>
            <pc:sldMk cId="2131430886" sldId="275"/>
            <ac:picMk id="11" creationId="{95B486E0-AF7A-798E-F841-5AE85F53761F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2:21.188" v="175" actId="207"/>
        <pc:sldMkLst>
          <pc:docMk/>
          <pc:sldMk cId="4025004135" sldId="276"/>
        </pc:sldMkLst>
        <pc:spChg chg="add mod">
          <ac:chgData name="Luz Adriana Ángel Toro" userId="a2eb6327-1ec8-444c-98e8-718fad362763" providerId="ADAL" clId="{7F4FCC81-B788-4105-8DA9-5CF139C79C5D}" dt="2025-12-23T21:25:35.940" v="38" actId="207"/>
          <ac:spMkLst>
            <pc:docMk/>
            <pc:sldMk cId="4025004135" sldId="276"/>
            <ac:spMk id="3" creationId="{98DA945A-1FCA-88F2-F7EA-33DAFE621BDE}"/>
          </ac:spMkLst>
        </pc:spChg>
        <pc:spChg chg="mod">
          <ac:chgData name="Luz Adriana Ángel Toro" userId="a2eb6327-1ec8-444c-98e8-718fad362763" providerId="ADAL" clId="{7F4FCC81-B788-4105-8DA9-5CF139C79C5D}" dt="2025-12-30T13:42:21.188" v="175" actId="207"/>
          <ac:spMkLst>
            <pc:docMk/>
            <pc:sldMk cId="4025004135" sldId="276"/>
            <ac:spMk id="18" creationId="{1CBAD7CB-997C-D548-E468-F432011C3552}"/>
          </ac:spMkLst>
        </pc:spChg>
        <pc:picChg chg="add mod">
          <ac:chgData name="Luz Adriana Ángel Toro" userId="a2eb6327-1ec8-444c-98e8-718fad362763" providerId="ADAL" clId="{7F4FCC81-B788-4105-8DA9-5CF139C79C5D}" dt="2025-12-26T11:30:54.702" v="77"/>
          <ac:picMkLst>
            <pc:docMk/>
            <pc:sldMk cId="4025004135" sldId="276"/>
            <ac:picMk id="14" creationId="{FEA3C5FB-5013-4B62-A37B-6A2EADA5EE5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03.613" v="81"/>
        <pc:sldMkLst>
          <pc:docMk/>
          <pc:sldMk cId="608181576" sldId="277"/>
        </pc:sldMkLst>
        <pc:spChg chg="add mod">
          <ac:chgData name="Luz Adriana Ángel Toro" userId="a2eb6327-1ec8-444c-98e8-718fad362763" providerId="ADAL" clId="{7F4FCC81-B788-4105-8DA9-5CF139C79C5D}" dt="2025-12-23T21:25:52.552" v="44"/>
          <ac:spMkLst>
            <pc:docMk/>
            <pc:sldMk cId="608181576" sldId="277"/>
            <ac:spMk id="30" creationId="{C066EB17-39A0-B824-1565-00C55F5DB858}"/>
          </ac:spMkLst>
        </pc:spChg>
        <pc:picChg chg="add mod">
          <ac:chgData name="Luz Adriana Ángel Toro" userId="a2eb6327-1ec8-444c-98e8-718fad362763" providerId="ADAL" clId="{7F4FCC81-B788-4105-8DA9-5CF139C79C5D}" dt="2025-12-26T11:31:03.613" v="81"/>
          <ac:picMkLst>
            <pc:docMk/>
            <pc:sldMk cId="608181576" sldId="277"/>
            <ac:picMk id="26" creationId="{7EF68558-5CE1-F3C2-2B35-D3B8C52D6F14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08.396" v="83"/>
        <pc:sldMkLst>
          <pc:docMk/>
          <pc:sldMk cId="390541515" sldId="278"/>
        </pc:sldMkLst>
        <pc:spChg chg="add mod">
          <ac:chgData name="Luz Adriana Ángel Toro" userId="a2eb6327-1ec8-444c-98e8-718fad362763" providerId="ADAL" clId="{7F4FCC81-B788-4105-8DA9-5CF139C79C5D}" dt="2025-12-23T21:26:00.393" v="46"/>
          <ac:spMkLst>
            <pc:docMk/>
            <pc:sldMk cId="390541515" sldId="278"/>
            <ac:spMk id="2" creationId="{59B200BA-421F-6FFC-E28F-4B4519F28157}"/>
          </ac:spMkLst>
        </pc:spChg>
        <pc:picChg chg="add mod">
          <ac:chgData name="Luz Adriana Ángel Toro" userId="a2eb6327-1ec8-444c-98e8-718fad362763" providerId="ADAL" clId="{7F4FCC81-B788-4105-8DA9-5CF139C79C5D}" dt="2025-12-26T11:31:08.396" v="83"/>
          <ac:picMkLst>
            <pc:docMk/>
            <pc:sldMk cId="390541515" sldId="278"/>
            <ac:picMk id="5" creationId="{C49BE97C-B67C-23E2-13FD-DCF43AEAC7AD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12.556" v="85"/>
        <pc:sldMkLst>
          <pc:docMk/>
          <pc:sldMk cId="2129053561" sldId="279"/>
        </pc:sldMkLst>
        <pc:spChg chg="add mod">
          <ac:chgData name="Luz Adriana Ángel Toro" userId="a2eb6327-1ec8-444c-98e8-718fad362763" providerId="ADAL" clId="{7F4FCC81-B788-4105-8DA9-5CF139C79C5D}" dt="2025-12-23T21:26:09.534" v="49" actId="207"/>
          <ac:spMkLst>
            <pc:docMk/>
            <pc:sldMk cId="2129053561" sldId="279"/>
            <ac:spMk id="14" creationId="{A58966DE-899C-C2D9-DD28-E8DD622A01B7}"/>
          </ac:spMkLst>
        </pc:spChg>
        <pc:picChg chg="add mod">
          <ac:chgData name="Luz Adriana Ángel Toro" userId="a2eb6327-1ec8-444c-98e8-718fad362763" providerId="ADAL" clId="{7F4FCC81-B788-4105-8DA9-5CF139C79C5D}" dt="2025-12-26T11:31:12.556" v="85"/>
          <ac:picMkLst>
            <pc:docMk/>
            <pc:sldMk cId="2129053561" sldId="279"/>
            <ac:picMk id="4" creationId="{8090F5D6-02F7-4332-7F5F-849E82AF5E7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17.358" v="87"/>
        <pc:sldMkLst>
          <pc:docMk/>
          <pc:sldMk cId="2154258542" sldId="280"/>
        </pc:sldMkLst>
        <pc:spChg chg="add mod">
          <ac:chgData name="Luz Adriana Ángel Toro" userId="a2eb6327-1ec8-444c-98e8-718fad362763" providerId="ADAL" clId="{7F4FCC81-B788-4105-8DA9-5CF139C79C5D}" dt="2025-12-23T21:26:16.489" v="51"/>
          <ac:spMkLst>
            <pc:docMk/>
            <pc:sldMk cId="2154258542" sldId="280"/>
            <ac:spMk id="2" creationId="{B2D2BD7F-1C1A-9128-B0D9-683465727D6E}"/>
          </ac:spMkLst>
        </pc:spChg>
        <pc:picChg chg="add mod">
          <ac:chgData name="Luz Adriana Ángel Toro" userId="a2eb6327-1ec8-444c-98e8-718fad362763" providerId="ADAL" clId="{7F4FCC81-B788-4105-8DA9-5CF139C79C5D}" dt="2025-12-26T11:31:17.358" v="87"/>
          <ac:picMkLst>
            <pc:docMk/>
            <pc:sldMk cId="2154258542" sldId="280"/>
            <ac:picMk id="8" creationId="{0908554A-F73F-54C2-9105-22E74E36E357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21.531" v="89"/>
        <pc:sldMkLst>
          <pc:docMk/>
          <pc:sldMk cId="2431057990" sldId="281"/>
        </pc:sldMkLst>
        <pc:spChg chg="add mod">
          <ac:chgData name="Luz Adriana Ángel Toro" userId="a2eb6327-1ec8-444c-98e8-718fad362763" providerId="ADAL" clId="{7F4FCC81-B788-4105-8DA9-5CF139C79C5D}" dt="2025-12-23T21:26:21.972" v="53"/>
          <ac:spMkLst>
            <pc:docMk/>
            <pc:sldMk cId="2431057990" sldId="281"/>
            <ac:spMk id="8" creationId="{BCBA226C-2A40-23BC-60BF-23F9DA5D361B}"/>
          </ac:spMkLst>
        </pc:spChg>
        <pc:picChg chg="add mod">
          <ac:chgData name="Luz Adriana Ángel Toro" userId="a2eb6327-1ec8-444c-98e8-718fad362763" providerId="ADAL" clId="{7F4FCC81-B788-4105-8DA9-5CF139C79C5D}" dt="2025-12-26T11:31:21.531" v="89"/>
          <ac:picMkLst>
            <pc:docMk/>
            <pc:sldMk cId="2431057990" sldId="281"/>
            <ac:picMk id="5" creationId="{E2B54D7A-4135-6902-ABB6-E5B5F9386615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26.570" v="91"/>
        <pc:sldMkLst>
          <pc:docMk/>
          <pc:sldMk cId="3398545724" sldId="282"/>
        </pc:sldMkLst>
        <pc:spChg chg="add mod">
          <ac:chgData name="Luz Adriana Ángel Toro" userId="a2eb6327-1ec8-444c-98e8-718fad362763" providerId="ADAL" clId="{7F4FCC81-B788-4105-8DA9-5CF139C79C5D}" dt="2025-12-23T21:26:26.457" v="55"/>
          <ac:spMkLst>
            <pc:docMk/>
            <pc:sldMk cId="3398545724" sldId="282"/>
            <ac:spMk id="8" creationId="{8CB09133-4648-F0CD-446D-99B92D89B304}"/>
          </ac:spMkLst>
        </pc:spChg>
        <pc:picChg chg="add mod">
          <ac:chgData name="Luz Adriana Ángel Toro" userId="a2eb6327-1ec8-444c-98e8-718fad362763" providerId="ADAL" clId="{7F4FCC81-B788-4105-8DA9-5CF139C79C5D}" dt="2025-12-26T11:31:26.570" v="91"/>
          <ac:picMkLst>
            <pc:docMk/>
            <pc:sldMk cId="3398545724" sldId="282"/>
            <ac:picMk id="11" creationId="{98DDB37B-8967-52F7-2AA9-FC8296153F3D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30.444" v="93"/>
        <pc:sldMkLst>
          <pc:docMk/>
          <pc:sldMk cId="1840589131" sldId="283"/>
        </pc:sldMkLst>
        <pc:spChg chg="add mod">
          <ac:chgData name="Luz Adriana Ángel Toro" userId="a2eb6327-1ec8-444c-98e8-718fad362763" providerId="ADAL" clId="{7F4FCC81-B788-4105-8DA9-5CF139C79C5D}" dt="2025-12-23T21:26:34.922" v="58" actId="207"/>
          <ac:spMkLst>
            <pc:docMk/>
            <pc:sldMk cId="1840589131" sldId="283"/>
            <ac:spMk id="26" creationId="{B66499E0-9264-B329-EA21-9DF130C78056}"/>
          </ac:spMkLst>
        </pc:spChg>
        <pc:picChg chg="add mod">
          <ac:chgData name="Luz Adriana Ángel Toro" userId="a2eb6327-1ec8-444c-98e8-718fad362763" providerId="ADAL" clId="{7F4FCC81-B788-4105-8DA9-5CF139C79C5D}" dt="2025-12-26T11:31:30.444" v="93"/>
          <ac:picMkLst>
            <pc:docMk/>
            <pc:sldMk cId="1840589131" sldId="283"/>
            <ac:picMk id="28" creationId="{EE7F9DB4-F8BF-AE30-C0DA-B8A2607A660C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35.998" v="95"/>
        <pc:sldMkLst>
          <pc:docMk/>
          <pc:sldMk cId="59710617" sldId="284"/>
        </pc:sldMkLst>
        <pc:spChg chg="add mod">
          <ac:chgData name="Luz Adriana Ángel Toro" userId="a2eb6327-1ec8-444c-98e8-718fad362763" providerId="ADAL" clId="{7F4FCC81-B788-4105-8DA9-5CF139C79C5D}" dt="2025-12-23T21:26:40.340" v="60"/>
          <ac:spMkLst>
            <pc:docMk/>
            <pc:sldMk cId="59710617" sldId="284"/>
            <ac:spMk id="3" creationId="{EE961B31-2018-2512-0E47-CE98D1990685}"/>
          </ac:spMkLst>
        </pc:spChg>
        <pc:picChg chg="add mod">
          <ac:chgData name="Luz Adriana Ángel Toro" userId="a2eb6327-1ec8-444c-98e8-718fad362763" providerId="ADAL" clId="{7F4FCC81-B788-4105-8DA9-5CF139C79C5D}" dt="2025-12-26T11:31:35.998" v="95"/>
          <ac:picMkLst>
            <pc:docMk/>
            <pc:sldMk cId="59710617" sldId="284"/>
            <ac:picMk id="15" creationId="{511187F3-40EE-EC08-FD8C-D290E98F410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55.037" v="101"/>
        <pc:sldMkLst>
          <pc:docMk/>
          <pc:sldMk cId="1348287089" sldId="285"/>
        </pc:sldMkLst>
        <pc:spChg chg="add mod">
          <ac:chgData name="Luz Adriana Ángel Toro" userId="a2eb6327-1ec8-444c-98e8-718fad362763" providerId="ADAL" clId="{7F4FCC81-B788-4105-8DA9-5CF139C79C5D}" dt="2025-12-23T21:26:57.965" v="67" actId="207"/>
          <ac:spMkLst>
            <pc:docMk/>
            <pc:sldMk cId="1348287089" sldId="285"/>
            <ac:spMk id="14" creationId="{D3CE391B-B592-E47E-469C-9AB4FB594512}"/>
          </ac:spMkLst>
        </pc:spChg>
        <pc:picChg chg="add mod">
          <ac:chgData name="Luz Adriana Ángel Toro" userId="a2eb6327-1ec8-444c-98e8-718fad362763" providerId="ADAL" clId="{7F4FCC81-B788-4105-8DA9-5CF139C79C5D}" dt="2025-12-26T11:31:55.037" v="101"/>
          <ac:picMkLst>
            <pc:docMk/>
            <pc:sldMk cId="1348287089" sldId="285"/>
            <ac:picMk id="10" creationId="{4E6D3DB0-F2BA-60FC-7833-9CB7E817EC9C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0:59.160" v="79"/>
        <pc:sldMkLst>
          <pc:docMk/>
          <pc:sldMk cId="3934728207" sldId="286"/>
        </pc:sldMkLst>
        <pc:spChg chg="add mod">
          <ac:chgData name="Luz Adriana Ángel Toro" userId="a2eb6327-1ec8-444c-98e8-718fad362763" providerId="ADAL" clId="{7F4FCC81-B788-4105-8DA9-5CF139C79C5D}" dt="2025-12-23T21:25:47.747" v="41" actId="207"/>
          <ac:spMkLst>
            <pc:docMk/>
            <pc:sldMk cId="3934728207" sldId="286"/>
            <ac:spMk id="6" creationId="{8A6CC608-5C74-333E-15CC-A880F3995B9E}"/>
          </ac:spMkLst>
        </pc:spChg>
        <pc:picChg chg="add mod">
          <ac:chgData name="Luz Adriana Ángel Toro" userId="a2eb6327-1ec8-444c-98e8-718fad362763" providerId="ADAL" clId="{7F4FCC81-B788-4105-8DA9-5CF139C79C5D}" dt="2025-12-26T11:30:59.160" v="79"/>
          <ac:picMkLst>
            <pc:docMk/>
            <pc:sldMk cId="3934728207" sldId="286"/>
            <ac:picMk id="4" creationId="{E6F96882-8FA6-53F0-DBFF-5DB36A264BC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40.093" v="97"/>
        <pc:sldMkLst>
          <pc:docMk/>
          <pc:sldMk cId="3079945047" sldId="287"/>
        </pc:sldMkLst>
        <pc:spChg chg="add mod">
          <ac:chgData name="Luz Adriana Ángel Toro" userId="a2eb6327-1ec8-444c-98e8-718fad362763" providerId="ADAL" clId="{7F4FCC81-B788-4105-8DA9-5CF139C79C5D}" dt="2025-12-23T21:26:45.318" v="62"/>
          <ac:spMkLst>
            <pc:docMk/>
            <pc:sldMk cId="3079945047" sldId="287"/>
            <ac:spMk id="4" creationId="{6E40D465-FBFF-FE02-7327-80E40F490462}"/>
          </ac:spMkLst>
        </pc:spChg>
        <pc:picChg chg="add mod">
          <ac:chgData name="Luz Adriana Ángel Toro" userId="a2eb6327-1ec8-444c-98e8-718fad362763" providerId="ADAL" clId="{7F4FCC81-B788-4105-8DA9-5CF139C79C5D}" dt="2025-12-26T11:31:40.093" v="97"/>
          <ac:picMkLst>
            <pc:docMk/>
            <pc:sldMk cId="3079945047" sldId="287"/>
            <ac:picMk id="6" creationId="{3CEF2684-0963-536B-B479-D91F4A2C6552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26T11:31:50.141" v="99"/>
        <pc:sldMkLst>
          <pc:docMk/>
          <pc:sldMk cId="1202823239" sldId="288"/>
        </pc:sldMkLst>
        <pc:spChg chg="add mod">
          <ac:chgData name="Luz Adriana Ángel Toro" userId="a2eb6327-1ec8-444c-98e8-718fad362763" providerId="ADAL" clId="{7F4FCC81-B788-4105-8DA9-5CF139C79C5D}" dt="2025-12-23T21:26:50.104" v="64"/>
          <ac:spMkLst>
            <pc:docMk/>
            <pc:sldMk cId="1202823239" sldId="288"/>
            <ac:spMk id="3" creationId="{2B1C2B22-E91D-2ABB-2D8E-60FEECCB2A58}"/>
          </ac:spMkLst>
        </pc:spChg>
        <pc:picChg chg="add mod">
          <ac:chgData name="Luz Adriana Ángel Toro" userId="a2eb6327-1ec8-444c-98e8-718fad362763" providerId="ADAL" clId="{7F4FCC81-B788-4105-8DA9-5CF139C79C5D}" dt="2025-12-26T11:31:50.141" v="99"/>
          <ac:picMkLst>
            <pc:docMk/>
            <pc:sldMk cId="1202823239" sldId="288"/>
            <ac:picMk id="5" creationId="{201F69A1-48B3-3A82-E010-A6C73BC14851}"/>
          </ac:picMkLst>
        </pc:picChg>
      </pc:sldChg>
      <pc:sldMasterChg chg="modSldLayout">
        <pc:chgData name="Luz Adriana Ángel Toro" userId="a2eb6327-1ec8-444c-98e8-718fad362763" providerId="ADAL" clId="{7F4FCC81-B788-4105-8DA9-5CF139C79C5D}" dt="2025-12-26T11:37:06.527" v="174"/>
        <pc:sldMasterMkLst>
          <pc:docMk/>
          <pc:sldMasterMk cId="3701710387" sldId="2147483648"/>
        </pc:sldMasterMkLst>
        <pc:sldLayoutChg chg="addSp delSp modSp mod">
          <pc:chgData name="Luz Adriana Ángel Toro" userId="a2eb6327-1ec8-444c-98e8-718fad362763" providerId="ADAL" clId="{7F4FCC81-B788-4105-8DA9-5CF139C79C5D}" dt="2025-12-26T11:33:57.518" v="105"/>
          <pc:sldLayoutMkLst>
            <pc:docMk/>
            <pc:sldMasterMk cId="3701710387" sldId="2147483648"/>
            <pc:sldLayoutMk cId="2231604530" sldId="2147483660"/>
          </pc:sldLayoutMkLst>
          <pc:spChg chg="add mod">
            <ac:chgData name="Luz Adriana Ángel Toro" userId="a2eb6327-1ec8-444c-98e8-718fad362763" providerId="ADAL" clId="{7F4FCC81-B788-4105-8DA9-5CF139C79C5D}" dt="2025-12-23T21:27:26.167" v="71"/>
            <ac:spMkLst>
              <pc:docMk/>
              <pc:sldMasterMk cId="3701710387" sldId="2147483648"/>
              <pc:sldLayoutMk cId="2231604530" sldId="2147483660"/>
              <ac:spMk id="17" creationId="{F4F884BA-14FE-8DFF-ADEC-A4072D14EBC8}"/>
            </ac:spMkLst>
          </pc:spChg>
          <pc:picChg chg="add mod">
            <ac:chgData name="Luz Adriana Ángel Toro" userId="a2eb6327-1ec8-444c-98e8-718fad362763" providerId="ADAL" clId="{7F4FCC81-B788-4105-8DA9-5CF139C79C5D}" dt="2025-12-26T11:33:57.518" v="105"/>
            <ac:picMkLst>
              <pc:docMk/>
              <pc:sldMasterMk cId="3701710387" sldId="2147483648"/>
              <pc:sldLayoutMk cId="2231604530" sldId="2147483660"/>
              <ac:picMk id="10" creationId="{274EE2BB-3B38-7D86-DC37-896F56488610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3:54.253" v="103"/>
          <pc:sldLayoutMkLst>
            <pc:docMk/>
            <pc:sldMasterMk cId="3701710387" sldId="2147483648"/>
            <pc:sldLayoutMk cId="17773739" sldId="2147483661"/>
          </pc:sldLayoutMkLst>
          <pc:spChg chg="add mod">
            <ac:chgData name="Luz Adriana Ángel Toro" userId="a2eb6327-1ec8-444c-98e8-718fad362763" providerId="ADAL" clId="{7F4FCC81-B788-4105-8DA9-5CF139C79C5D}" dt="2025-12-23T21:27:22.215" v="69"/>
            <ac:spMkLst>
              <pc:docMk/>
              <pc:sldMasterMk cId="3701710387" sldId="2147483648"/>
              <pc:sldLayoutMk cId="17773739" sldId="2147483661"/>
              <ac:spMk id="15" creationId="{A0BBE942-DECB-1C88-B623-8A26EA85C6E2}"/>
            </ac:spMkLst>
          </pc:spChg>
          <pc:picChg chg="add mod">
            <ac:chgData name="Luz Adriana Ángel Toro" userId="a2eb6327-1ec8-444c-98e8-718fad362763" providerId="ADAL" clId="{7F4FCC81-B788-4105-8DA9-5CF139C79C5D}" dt="2025-12-26T11:33:54.253" v="103"/>
            <ac:picMkLst>
              <pc:docMk/>
              <pc:sldMasterMk cId="3701710387" sldId="2147483648"/>
              <pc:sldLayoutMk cId="17773739" sldId="2147483661"/>
              <ac:picMk id="11" creationId="{146D13C2-249E-A9CD-82AD-382A3C183FF4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5:21.523" v="140" actId="207"/>
          <pc:sldLayoutMkLst>
            <pc:docMk/>
            <pc:sldMasterMk cId="3701710387" sldId="2147483648"/>
            <pc:sldLayoutMk cId="156431831" sldId="2147483663"/>
          </pc:sldLayoutMkLst>
          <pc:spChg chg="add mod">
            <ac:chgData name="Luz Adriana Ángel Toro" userId="a2eb6327-1ec8-444c-98e8-718fad362763" providerId="ADAL" clId="{7F4FCC81-B788-4105-8DA9-5CF139C79C5D}" dt="2025-12-26T11:35:21.523" v="140" actId="207"/>
            <ac:spMkLst>
              <pc:docMk/>
              <pc:sldMasterMk cId="3701710387" sldId="2147483648"/>
              <pc:sldLayoutMk cId="156431831" sldId="2147483663"/>
              <ac:spMk id="9" creationId="{E67B7757-B9B2-D2EA-1544-C174C824F34B}"/>
            </ac:spMkLst>
          </pc:spChg>
          <pc:picChg chg="add mod">
            <ac:chgData name="Luz Adriana Ángel Toro" userId="a2eb6327-1ec8-444c-98e8-718fad362763" providerId="ADAL" clId="{7F4FCC81-B788-4105-8DA9-5CF139C79C5D}" dt="2025-12-26T11:34:07.101" v="109"/>
            <ac:picMkLst>
              <pc:docMk/>
              <pc:sldMasterMk cId="3701710387" sldId="2147483648"/>
              <pc:sldLayoutMk cId="156431831" sldId="2147483663"/>
              <ac:picMk id="3" creationId="{3D78CE70-B072-CA33-952C-49C9FF2A0F8B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5:09.388" v="137"/>
          <pc:sldLayoutMkLst>
            <pc:docMk/>
            <pc:sldMasterMk cId="3701710387" sldId="2147483648"/>
            <pc:sldLayoutMk cId="1806952879" sldId="2147483665"/>
          </pc:sldLayoutMkLst>
          <pc:spChg chg="add mod">
            <ac:chgData name="Luz Adriana Ángel Toro" userId="a2eb6327-1ec8-444c-98e8-718fad362763" providerId="ADAL" clId="{7F4FCC81-B788-4105-8DA9-5CF139C79C5D}" dt="2025-12-26T11:35:09.388" v="137"/>
            <ac:spMkLst>
              <pc:docMk/>
              <pc:sldMasterMk cId="3701710387" sldId="2147483648"/>
              <pc:sldLayoutMk cId="1806952879" sldId="2147483665"/>
              <ac:spMk id="10" creationId="{28D75E93-4635-AAAC-0170-3D0A6AE47AC7}"/>
            </ac:spMkLst>
          </pc:spChg>
          <pc:picChg chg="add mod">
            <ac:chgData name="Luz Adriana Ángel Toro" userId="a2eb6327-1ec8-444c-98e8-718fad362763" providerId="ADAL" clId="{7F4FCC81-B788-4105-8DA9-5CF139C79C5D}" dt="2025-12-26T11:34:03.933" v="107"/>
            <ac:picMkLst>
              <pc:docMk/>
              <pc:sldMasterMk cId="3701710387" sldId="2147483648"/>
              <pc:sldLayoutMk cId="1806952879" sldId="2147483665"/>
              <ac:picMk id="2" creationId="{2F549921-3F20-5628-2B7F-DE11E9A8C04E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5:30.253" v="143"/>
          <pc:sldLayoutMkLst>
            <pc:docMk/>
            <pc:sldMasterMk cId="3701710387" sldId="2147483648"/>
            <pc:sldLayoutMk cId="3188255454" sldId="2147483666"/>
          </pc:sldLayoutMkLst>
          <pc:spChg chg="add mod">
            <ac:chgData name="Luz Adriana Ángel Toro" userId="a2eb6327-1ec8-444c-98e8-718fad362763" providerId="ADAL" clId="{7F4FCC81-B788-4105-8DA9-5CF139C79C5D}" dt="2025-12-26T11:35:30.253" v="143"/>
            <ac:spMkLst>
              <pc:docMk/>
              <pc:sldMasterMk cId="3701710387" sldId="2147483648"/>
              <pc:sldLayoutMk cId="3188255454" sldId="2147483666"/>
              <ac:spMk id="5" creationId="{4C8F8DAF-1329-DFE2-A2CD-993BBAF61DED}"/>
            </ac:spMkLst>
          </pc:spChg>
          <pc:grpChg chg="mod">
            <ac:chgData name="Luz Adriana Ángel Toro" userId="a2eb6327-1ec8-444c-98e8-718fad362763" providerId="ADAL" clId="{7F4FCC81-B788-4105-8DA9-5CF139C79C5D}" dt="2025-12-26T11:35:27.689" v="141" actId="1076"/>
            <ac:grpSpMkLst>
              <pc:docMk/>
              <pc:sldMasterMk cId="3701710387" sldId="2147483648"/>
              <pc:sldLayoutMk cId="3188255454" sldId="2147483666"/>
              <ac:grpSpMk id="18" creationId="{C52A08D7-8AA3-58BC-2D1A-516C6EB40F40}"/>
            </ac:grpSpMkLst>
          </pc:grpChg>
          <pc:picChg chg="add mod">
            <ac:chgData name="Luz Adriana Ángel Toro" userId="a2eb6327-1ec8-444c-98e8-718fad362763" providerId="ADAL" clId="{7F4FCC81-B788-4105-8DA9-5CF139C79C5D}" dt="2025-12-26T11:34:11.516" v="111"/>
            <ac:picMkLst>
              <pc:docMk/>
              <pc:sldMasterMk cId="3701710387" sldId="2147483648"/>
              <pc:sldLayoutMk cId="3188255454" sldId="2147483666"/>
              <ac:picMk id="3" creationId="{D7593DFD-9097-1439-1F5F-C051A100FFB6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5:36.093" v="145"/>
          <pc:sldLayoutMkLst>
            <pc:docMk/>
            <pc:sldMasterMk cId="3701710387" sldId="2147483648"/>
            <pc:sldLayoutMk cId="113982258" sldId="2147483667"/>
          </pc:sldLayoutMkLst>
          <pc:spChg chg="add mod">
            <ac:chgData name="Luz Adriana Ángel Toro" userId="a2eb6327-1ec8-444c-98e8-718fad362763" providerId="ADAL" clId="{7F4FCC81-B788-4105-8DA9-5CF139C79C5D}" dt="2025-12-26T11:35:36.093" v="145"/>
            <ac:spMkLst>
              <pc:docMk/>
              <pc:sldMasterMk cId="3701710387" sldId="2147483648"/>
              <pc:sldLayoutMk cId="113982258" sldId="2147483667"/>
              <ac:spMk id="3" creationId="{2E4E06AA-ADF9-EAC6-394A-91A6C5704AF6}"/>
            </ac:spMkLst>
          </pc:spChg>
          <pc:picChg chg="add mod">
            <ac:chgData name="Luz Adriana Ángel Toro" userId="a2eb6327-1ec8-444c-98e8-718fad362763" providerId="ADAL" clId="{7F4FCC81-B788-4105-8DA9-5CF139C79C5D}" dt="2025-12-26T11:34:15.085" v="113"/>
            <ac:picMkLst>
              <pc:docMk/>
              <pc:sldMasterMk cId="3701710387" sldId="2147483648"/>
              <pc:sldLayoutMk cId="113982258" sldId="2147483667"/>
              <ac:picMk id="2" creationId="{675F1B1D-8333-7587-7070-969B3F9C07CB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5:42.340" v="148" actId="207"/>
          <pc:sldLayoutMkLst>
            <pc:docMk/>
            <pc:sldMasterMk cId="3701710387" sldId="2147483648"/>
            <pc:sldLayoutMk cId="2275015360" sldId="2147483668"/>
          </pc:sldLayoutMkLst>
          <pc:spChg chg="add mod">
            <ac:chgData name="Luz Adriana Ángel Toro" userId="a2eb6327-1ec8-444c-98e8-718fad362763" providerId="ADAL" clId="{7F4FCC81-B788-4105-8DA9-5CF139C79C5D}" dt="2025-12-26T11:35:42.340" v="148" actId="207"/>
            <ac:spMkLst>
              <pc:docMk/>
              <pc:sldMasterMk cId="3701710387" sldId="2147483648"/>
              <pc:sldLayoutMk cId="2275015360" sldId="2147483668"/>
              <ac:spMk id="3" creationId="{9030D9EC-732E-B120-9A53-B1A96645612A}"/>
            </ac:spMkLst>
          </pc:spChg>
          <pc:picChg chg="add mod">
            <ac:chgData name="Luz Adriana Ángel Toro" userId="a2eb6327-1ec8-444c-98e8-718fad362763" providerId="ADAL" clId="{7F4FCC81-B788-4105-8DA9-5CF139C79C5D}" dt="2025-12-26T11:34:19.485" v="115"/>
            <ac:picMkLst>
              <pc:docMk/>
              <pc:sldMasterMk cId="3701710387" sldId="2147483648"/>
              <pc:sldLayoutMk cId="2275015360" sldId="2147483668"/>
              <ac:picMk id="2" creationId="{701D5A46-E8AF-4C7D-1C0C-B6F80571B5FA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5:54.478" v="153"/>
          <pc:sldLayoutMkLst>
            <pc:docMk/>
            <pc:sldMasterMk cId="3701710387" sldId="2147483648"/>
            <pc:sldLayoutMk cId="204878089" sldId="2147483669"/>
          </pc:sldLayoutMkLst>
          <pc:spChg chg="add mod">
            <ac:chgData name="Luz Adriana Ángel Toro" userId="a2eb6327-1ec8-444c-98e8-718fad362763" providerId="ADAL" clId="{7F4FCC81-B788-4105-8DA9-5CF139C79C5D}" dt="2025-12-26T11:35:54.478" v="153"/>
            <ac:spMkLst>
              <pc:docMk/>
              <pc:sldMasterMk cId="3701710387" sldId="2147483648"/>
              <pc:sldLayoutMk cId="204878089" sldId="2147483669"/>
              <ac:spMk id="9" creationId="{DF0DB4A5-F0D7-4EBD-2134-A23013E9930C}"/>
            </ac:spMkLst>
          </pc:spChg>
          <pc:picChg chg="add mod">
            <ac:chgData name="Luz Adriana Ángel Toro" userId="a2eb6327-1ec8-444c-98e8-718fad362763" providerId="ADAL" clId="{7F4FCC81-B788-4105-8DA9-5CF139C79C5D}" dt="2025-12-26T11:34:25.869" v="119"/>
            <ac:picMkLst>
              <pc:docMk/>
              <pc:sldMasterMk cId="3701710387" sldId="2147483648"/>
              <pc:sldLayoutMk cId="204878089" sldId="2147483669"/>
              <ac:picMk id="3" creationId="{5E935B76-A89A-B863-944A-1AA7C2E83662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5:59.357" v="155"/>
          <pc:sldLayoutMkLst>
            <pc:docMk/>
            <pc:sldMasterMk cId="3701710387" sldId="2147483648"/>
            <pc:sldLayoutMk cId="3353617694" sldId="2147483670"/>
          </pc:sldLayoutMkLst>
          <pc:spChg chg="add mod">
            <ac:chgData name="Luz Adriana Ángel Toro" userId="a2eb6327-1ec8-444c-98e8-718fad362763" providerId="ADAL" clId="{7F4FCC81-B788-4105-8DA9-5CF139C79C5D}" dt="2025-12-26T11:35:59.357" v="155"/>
            <ac:spMkLst>
              <pc:docMk/>
              <pc:sldMasterMk cId="3701710387" sldId="2147483648"/>
              <pc:sldLayoutMk cId="3353617694" sldId="2147483670"/>
              <ac:spMk id="9" creationId="{EFCD66F9-7F48-C4DE-FD27-FC776A178BEE}"/>
            </ac:spMkLst>
          </pc:spChg>
          <pc:picChg chg="add mod">
            <ac:chgData name="Luz Adriana Ángel Toro" userId="a2eb6327-1ec8-444c-98e8-718fad362763" providerId="ADAL" clId="{7F4FCC81-B788-4105-8DA9-5CF139C79C5D}" dt="2025-12-26T11:34:28.940" v="121"/>
            <ac:picMkLst>
              <pc:docMk/>
              <pc:sldMasterMk cId="3701710387" sldId="2147483648"/>
              <pc:sldLayoutMk cId="3353617694" sldId="2147483670"/>
              <ac:picMk id="8" creationId="{DF58B640-E1D4-B1C5-D7A4-20B6D345AD29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5:50.443" v="151" actId="207"/>
          <pc:sldLayoutMkLst>
            <pc:docMk/>
            <pc:sldMasterMk cId="3701710387" sldId="2147483648"/>
            <pc:sldLayoutMk cId="2027803537" sldId="2147483671"/>
          </pc:sldLayoutMkLst>
          <pc:spChg chg="add mod">
            <ac:chgData name="Luz Adriana Ángel Toro" userId="a2eb6327-1ec8-444c-98e8-718fad362763" providerId="ADAL" clId="{7F4FCC81-B788-4105-8DA9-5CF139C79C5D}" dt="2025-12-26T11:35:50.443" v="151" actId="207"/>
            <ac:spMkLst>
              <pc:docMk/>
              <pc:sldMasterMk cId="3701710387" sldId="2147483648"/>
              <pc:sldLayoutMk cId="2027803537" sldId="2147483671"/>
              <ac:spMk id="10" creationId="{99241B34-D226-9970-44E3-D1A15A06A3C1}"/>
            </ac:spMkLst>
          </pc:spChg>
          <pc:picChg chg="add mod">
            <ac:chgData name="Luz Adriana Ángel Toro" userId="a2eb6327-1ec8-444c-98e8-718fad362763" providerId="ADAL" clId="{7F4FCC81-B788-4105-8DA9-5CF139C79C5D}" dt="2025-12-26T11:34:22.765" v="117"/>
            <ac:picMkLst>
              <pc:docMk/>
              <pc:sldMasterMk cId="3701710387" sldId="2147483648"/>
              <pc:sldLayoutMk cId="2027803537" sldId="2147483671"/>
              <ac:picMk id="9" creationId="{E6BF4038-F2C3-FDE4-E465-CE23E7DCBDD7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7:06.527" v="174"/>
          <pc:sldLayoutMkLst>
            <pc:docMk/>
            <pc:sldMasterMk cId="3701710387" sldId="2147483648"/>
            <pc:sldLayoutMk cId="1874673054" sldId="2147483675"/>
          </pc:sldLayoutMkLst>
          <pc:spChg chg="add mod">
            <ac:chgData name="Luz Adriana Ángel Toro" userId="a2eb6327-1ec8-444c-98e8-718fad362763" providerId="ADAL" clId="{7F4FCC81-B788-4105-8DA9-5CF139C79C5D}" dt="2025-12-26T11:36:48.627" v="172" actId="207"/>
            <ac:spMkLst>
              <pc:docMk/>
              <pc:sldMasterMk cId="3701710387" sldId="2147483648"/>
              <pc:sldLayoutMk cId="1874673054" sldId="2147483675"/>
              <ac:spMk id="9" creationId="{CE036B1E-CE9F-3364-4F01-72AD83C88F82}"/>
            </ac:spMkLst>
          </pc:spChg>
          <pc:spChg chg="mod">
            <ac:chgData name="Luz Adriana Ángel Toro" userId="a2eb6327-1ec8-444c-98e8-718fad362763" providerId="ADAL" clId="{7F4FCC81-B788-4105-8DA9-5CF139C79C5D}" dt="2025-12-26T11:37:06.527" v="174"/>
            <ac:spMkLst>
              <pc:docMk/>
              <pc:sldMasterMk cId="3701710387" sldId="2147483648"/>
              <pc:sldLayoutMk cId="1874673054" sldId="2147483675"/>
              <ac:spMk id="26" creationId="{B5A50356-E03C-9542-963A-119989E9487D}"/>
            </ac:spMkLst>
          </pc:spChg>
          <pc:spChg chg="mod">
            <ac:chgData name="Luz Adriana Ángel Toro" userId="a2eb6327-1ec8-444c-98e8-718fad362763" providerId="ADAL" clId="{7F4FCC81-B788-4105-8DA9-5CF139C79C5D}" dt="2025-12-26T11:37:06.527" v="174"/>
            <ac:spMkLst>
              <pc:docMk/>
              <pc:sldMasterMk cId="3701710387" sldId="2147483648"/>
              <pc:sldLayoutMk cId="1874673054" sldId="2147483675"/>
              <ac:spMk id="27" creationId="{2CDA31B9-3A12-330B-8CAF-440CC7D1C428}"/>
            </ac:spMkLst>
          </pc:spChg>
          <pc:spChg chg="mod">
            <ac:chgData name="Luz Adriana Ángel Toro" userId="a2eb6327-1ec8-444c-98e8-718fad362763" providerId="ADAL" clId="{7F4FCC81-B788-4105-8DA9-5CF139C79C5D}" dt="2025-12-26T11:37:06.527" v="174"/>
            <ac:spMkLst>
              <pc:docMk/>
              <pc:sldMasterMk cId="3701710387" sldId="2147483648"/>
              <pc:sldLayoutMk cId="1874673054" sldId="2147483675"/>
              <ac:spMk id="28" creationId="{8F515708-2778-0BE9-216C-A1AE99CE85BE}"/>
            </ac:spMkLst>
          </pc:spChg>
          <pc:grpChg chg="add mod">
            <ac:chgData name="Luz Adriana Ángel Toro" userId="a2eb6327-1ec8-444c-98e8-718fad362763" providerId="ADAL" clId="{7F4FCC81-B788-4105-8DA9-5CF139C79C5D}" dt="2025-12-26T11:37:06.527" v="174"/>
            <ac:grpSpMkLst>
              <pc:docMk/>
              <pc:sldMasterMk cId="3701710387" sldId="2147483648"/>
              <pc:sldLayoutMk cId="1874673054" sldId="2147483675"/>
              <ac:grpSpMk id="10" creationId="{199234B4-8677-3D61-AA5B-A6ABA57504CD}"/>
            </ac:grpSpMkLst>
          </pc:grpChg>
          <pc:grpChg chg="mod">
            <ac:chgData name="Luz Adriana Ángel Toro" userId="a2eb6327-1ec8-444c-98e8-718fad362763" providerId="ADAL" clId="{7F4FCC81-B788-4105-8DA9-5CF139C79C5D}" dt="2025-12-26T11:37:06.527" v="174"/>
            <ac:grpSpMkLst>
              <pc:docMk/>
              <pc:sldMasterMk cId="3701710387" sldId="2147483648"/>
              <pc:sldLayoutMk cId="1874673054" sldId="2147483675"/>
              <ac:grpSpMk id="24" creationId="{04AE1FD8-A907-ADA1-ACB7-39FF957C4F58}"/>
            </ac:grpSpMkLst>
          </pc:grpChg>
          <pc:picChg chg="add mod">
            <ac:chgData name="Luz Adriana Ángel Toro" userId="a2eb6327-1ec8-444c-98e8-718fad362763" providerId="ADAL" clId="{7F4FCC81-B788-4105-8DA9-5CF139C79C5D}" dt="2025-12-26T11:34:56.413" v="135"/>
            <ac:picMkLst>
              <pc:docMk/>
              <pc:sldMasterMk cId="3701710387" sldId="2147483648"/>
              <pc:sldLayoutMk cId="1874673054" sldId="2147483675"/>
              <ac:picMk id="8" creationId="{30492004-91F3-1885-3909-A0838E1AFC2A}"/>
            </ac:picMkLst>
          </pc:picChg>
          <pc:picChg chg="mod">
            <ac:chgData name="Luz Adriana Ángel Toro" userId="a2eb6327-1ec8-444c-98e8-718fad362763" providerId="ADAL" clId="{7F4FCC81-B788-4105-8DA9-5CF139C79C5D}" dt="2025-12-26T11:37:06.527" v="174"/>
            <ac:picMkLst>
              <pc:docMk/>
              <pc:sldMasterMk cId="3701710387" sldId="2147483648"/>
              <pc:sldLayoutMk cId="1874673054" sldId="2147483675"/>
              <ac:picMk id="25" creationId="{232A255A-AFCC-8590-14C6-F7ECE9DFB537}"/>
            </ac:picMkLst>
          </pc:picChg>
          <pc:picChg chg="mod">
            <ac:chgData name="Luz Adriana Ángel Toro" userId="a2eb6327-1ec8-444c-98e8-718fad362763" providerId="ADAL" clId="{7F4FCC81-B788-4105-8DA9-5CF139C79C5D}" dt="2025-12-26T11:37:06.527" v="174"/>
            <ac:picMkLst>
              <pc:docMk/>
              <pc:sldMasterMk cId="3701710387" sldId="2147483648"/>
              <pc:sldLayoutMk cId="1874673054" sldId="2147483675"/>
              <ac:picMk id="30" creationId="{F12C1D33-3034-F69E-673C-03A960FC7AC8}"/>
            </ac:picMkLst>
          </pc:picChg>
          <pc:picChg chg="mod">
            <ac:chgData name="Luz Adriana Ángel Toro" userId="a2eb6327-1ec8-444c-98e8-718fad362763" providerId="ADAL" clId="{7F4FCC81-B788-4105-8DA9-5CF139C79C5D}" dt="2025-12-26T11:37:06.527" v="174"/>
            <ac:picMkLst>
              <pc:docMk/>
              <pc:sldMasterMk cId="3701710387" sldId="2147483648"/>
              <pc:sldLayoutMk cId="1874673054" sldId="2147483675"/>
              <ac:picMk id="31" creationId="{15682DA5-2F07-8195-2EB1-D2AE86BFAD3E}"/>
            </ac:picMkLst>
          </pc:picChg>
          <pc:picChg chg="mod">
            <ac:chgData name="Luz Adriana Ángel Toro" userId="a2eb6327-1ec8-444c-98e8-718fad362763" providerId="ADAL" clId="{7F4FCC81-B788-4105-8DA9-5CF139C79C5D}" dt="2025-12-26T11:37:06.527" v="174"/>
            <ac:picMkLst>
              <pc:docMk/>
              <pc:sldMasterMk cId="3701710387" sldId="2147483648"/>
              <pc:sldLayoutMk cId="1874673054" sldId="2147483675"/>
              <ac:picMk id="32" creationId="{76BD8EDC-28A8-0AC4-C66C-F91DB9CEA739}"/>
            </ac:picMkLst>
          </pc:picChg>
          <pc:picChg chg="mod">
            <ac:chgData name="Luz Adriana Ángel Toro" userId="a2eb6327-1ec8-444c-98e8-718fad362763" providerId="ADAL" clId="{7F4FCC81-B788-4105-8DA9-5CF139C79C5D}" dt="2025-12-26T11:37:06.527" v="174"/>
            <ac:picMkLst>
              <pc:docMk/>
              <pc:sldMasterMk cId="3701710387" sldId="2147483648"/>
              <pc:sldLayoutMk cId="1874673054" sldId="2147483675"/>
              <ac:picMk id="36" creationId="{B098C80D-932A-694C-D562-6BC6DC32C3C8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6:21.260" v="158" actId="207"/>
          <pc:sldLayoutMkLst>
            <pc:docMk/>
            <pc:sldMasterMk cId="3701710387" sldId="2147483648"/>
            <pc:sldLayoutMk cId="2064094523" sldId="2147483676"/>
          </pc:sldLayoutMkLst>
          <pc:spChg chg="add mod">
            <ac:chgData name="Luz Adriana Ángel Toro" userId="a2eb6327-1ec8-444c-98e8-718fad362763" providerId="ADAL" clId="{7F4FCC81-B788-4105-8DA9-5CF139C79C5D}" dt="2025-12-26T11:36:21.260" v="158" actId="207"/>
            <ac:spMkLst>
              <pc:docMk/>
              <pc:sldMasterMk cId="3701710387" sldId="2147483648"/>
              <pc:sldLayoutMk cId="2064094523" sldId="2147483676"/>
              <ac:spMk id="11" creationId="{8DF901C7-33D0-10B5-538C-7F3A57E4A2EF}"/>
            </ac:spMkLst>
          </pc:spChg>
          <pc:picChg chg="add mod">
            <ac:chgData name="Luz Adriana Ángel Toro" userId="a2eb6327-1ec8-444c-98e8-718fad362763" providerId="ADAL" clId="{7F4FCC81-B788-4105-8DA9-5CF139C79C5D}" dt="2025-12-26T11:34:32.524" v="123"/>
            <ac:picMkLst>
              <pc:docMk/>
              <pc:sldMasterMk cId="3701710387" sldId="2147483648"/>
              <pc:sldLayoutMk cId="2064094523" sldId="2147483676"/>
              <ac:picMk id="8" creationId="{B6215971-D42C-EC5F-4CAC-E79E251DF136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6:25.069" v="160"/>
          <pc:sldLayoutMkLst>
            <pc:docMk/>
            <pc:sldMasterMk cId="3701710387" sldId="2147483648"/>
            <pc:sldLayoutMk cId="803580758" sldId="2147483677"/>
          </pc:sldLayoutMkLst>
          <pc:spChg chg="add mod">
            <ac:chgData name="Luz Adriana Ángel Toro" userId="a2eb6327-1ec8-444c-98e8-718fad362763" providerId="ADAL" clId="{7F4FCC81-B788-4105-8DA9-5CF139C79C5D}" dt="2025-12-26T11:36:25.069" v="160"/>
            <ac:spMkLst>
              <pc:docMk/>
              <pc:sldMasterMk cId="3701710387" sldId="2147483648"/>
              <pc:sldLayoutMk cId="803580758" sldId="2147483677"/>
              <ac:spMk id="14" creationId="{74B526B6-C927-F219-E701-9694AC24C2F1}"/>
            </ac:spMkLst>
          </pc:spChg>
          <pc:picChg chg="add mod">
            <ac:chgData name="Luz Adriana Ángel Toro" userId="a2eb6327-1ec8-444c-98e8-718fad362763" providerId="ADAL" clId="{7F4FCC81-B788-4105-8DA9-5CF139C79C5D}" dt="2025-12-26T11:34:35.724" v="125"/>
            <ac:picMkLst>
              <pc:docMk/>
              <pc:sldMasterMk cId="3701710387" sldId="2147483648"/>
              <pc:sldLayoutMk cId="803580758" sldId="2147483677"/>
              <ac:picMk id="13" creationId="{1C34548B-EF90-A258-4CF9-40FA359A661F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6:28.365" v="162"/>
          <pc:sldLayoutMkLst>
            <pc:docMk/>
            <pc:sldMasterMk cId="3701710387" sldId="2147483648"/>
            <pc:sldLayoutMk cId="3802767551" sldId="2147483678"/>
          </pc:sldLayoutMkLst>
          <pc:spChg chg="add mod">
            <ac:chgData name="Luz Adriana Ángel Toro" userId="a2eb6327-1ec8-444c-98e8-718fad362763" providerId="ADAL" clId="{7F4FCC81-B788-4105-8DA9-5CF139C79C5D}" dt="2025-12-26T11:36:28.365" v="162"/>
            <ac:spMkLst>
              <pc:docMk/>
              <pc:sldMasterMk cId="3701710387" sldId="2147483648"/>
              <pc:sldLayoutMk cId="3802767551" sldId="2147483678"/>
              <ac:spMk id="3" creationId="{0B3288FE-54C3-F2D7-1788-CBEC2284A51D}"/>
            </ac:spMkLst>
          </pc:spChg>
          <pc:picChg chg="add mod">
            <ac:chgData name="Luz Adriana Ángel Toro" userId="a2eb6327-1ec8-444c-98e8-718fad362763" providerId="ADAL" clId="{7F4FCC81-B788-4105-8DA9-5CF139C79C5D}" dt="2025-12-26T11:34:39.646" v="127"/>
            <ac:picMkLst>
              <pc:docMk/>
              <pc:sldMasterMk cId="3701710387" sldId="2147483648"/>
              <pc:sldLayoutMk cId="3802767551" sldId="2147483678"/>
              <ac:picMk id="2" creationId="{439D96D2-66CD-E9FD-F033-1C198E5EAE5B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6:31.678" v="164"/>
          <pc:sldLayoutMkLst>
            <pc:docMk/>
            <pc:sldMasterMk cId="3701710387" sldId="2147483648"/>
            <pc:sldLayoutMk cId="2212969575" sldId="2147483679"/>
          </pc:sldLayoutMkLst>
          <pc:spChg chg="add mod">
            <ac:chgData name="Luz Adriana Ángel Toro" userId="a2eb6327-1ec8-444c-98e8-718fad362763" providerId="ADAL" clId="{7F4FCC81-B788-4105-8DA9-5CF139C79C5D}" dt="2025-12-26T11:36:31.678" v="164"/>
            <ac:spMkLst>
              <pc:docMk/>
              <pc:sldMasterMk cId="3701710387" sldId="2147483648"/>
              <pc:sldLayoutMk cId="2212969575" sldId="2147483679"/>
              <ac:spMk id="3" creationId="{E71A720F-5F34-B3E2-90A2-01BE4B2D4FE9}"/>
            </ac:spMkLst>
          </pc:spChg>
          <pc:picChg chg="add mod">
            <ac:chgData name="Luz Adriana Ángel Toro" userId="a2eb6327-1ec8-444c-98e8-718fad362763" providerId="ADAL" clId="{7F4FCC81-B788-4105-8DA9-5CF139C79C5D}" dt="2025-12-26T11:34:43.518" v="129"/>
            <ac:picMkLst>
              <pc:docMk/>
              <pc:sldMasterMk cId="3701710387" sldId="2147483648"/>
              <pc:sldLayoutMk cId="2212969575" sldId="2147483679"/>
              <ac:picMk id="2" creationId="{5B71D677-7140-F5F6-73AF-7E8D58295082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6:37.755" v="167" actId="207"/>
          <pc:sldLayoutMkLst>
            <pc:docMk/>
            <pc:sldMasterMk cId="3701710387" sldId="2147483648"/>
            <pc:sldLayoutMk cId="3342148323" sldId="2147483680"/>
          </pc:sldLayoutMkLst>
          <pc:spChg chg="add mod">
            <ac:chgData name="Luz Adriana Ángel Toro" userId="a2eb6327-1ec8-444c-98e8-718fad362763" providerId="ADAL" clId="{7F4FCC81-B788-4105-8DA9-5CF139C79C5D}" dt="2025-12-26T11:36:37.755" v="167" actId="207"/>
            <ac:spMkLst>
              <pc:docMk/>
              <pc:sldMasterMk cId="3701710387" sldId="2147483648"/>
              <pc:sldLayoutMk cId="3342148323" sldId="2147483680"/>
              <ac:spMk id="3" creationId="{53655032-7CD7-515E-738B-A61A6E029513}"/>
            </ac:spMkLst>
          </pc:spChg>
          <pc:picChg chg="add mod">
            <ac:chgData name="Luz Adriana Ángel Toro" userId="a2eb6327-1ec8-444c-98e8-718fad362763" providerId="ADAL" clId="{7F4FCC81-B788-4105-8DA9-5CF139C79C5D}" dt="2025-12-26T11:34:47.630" v="131"/>
            <ac:picMkLst>
              <pc:docMk/>
              <pc:sldMasterMk cId="3701710387" sldId="2147483648"/>
              <pc:sldLayoutMk cId="3342148323" sldId="2147483680"/>
              <ac:picMk id="2" creationId="{1358B0E8-CFDA-DC61-3D9E-1EE8E491C04E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26T11:36:41.118" v="169"/>
          <pc:sldLayoutMkLst>
            <pc:docMk/>
            <pc:sldMasterMk cId="3701710387" sldId="2147483648"/>
            <pc:sldLayoutMk cId="537137151" sldId="2147483681"/>
          </pc:sldLayoutMkLst>
          <pc:spChg chg="add mod">
            <ac:chgData name="Luz Adriana Ángel Toro" userId="a2eb6327-1ec8-444c-98e8-718fad362763" providerId="ADAL" clId="{7F4FCC81-B788-4105-8DA9-5CF139C79C5D}" dt="2025-12-26T11:36:41.118" v="169"/>
            <ac:spMkLst>
              <pc:docMk/>
              <pc:sldMasterMk cId="3701710387" sldId="2147483648"/>
              <pc:sldLayoutMk cId="537137151" sldId="2147483681"/>
              <ac:spMk id="3" creationId="{0EAE5E56-232B-3FF4-10DF-75CAA6A22CEF}"/>
            </ac:spMkLst>
          </pc:spChg>
          <pc:picChg chg="add mod">
            <ac:chgData name="Luz Adriana Ángel Toro" userId="a2eb6327-1ec8-444c-98e8-718fad362763" providerId="ADAL" clId="{7F4FCC81-B788-4105-8DA9-5CF139C79C5D}" dt="2025-12-26T11:34:51.101" v="133"/>
            <ac:picMkLst>
              <pc:docMk/>
              <pc:sldMasterMk cId="3701710387" sldId="2147483648"/>
              <pc:sldLayoutMk cId="537137151" sldId="2147483681"/>
              <ac:picMk id="2" creationId="{A3412E44-2751-32BD-FDBC-21834AAD6211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8E1F9F64-DF6E-54CD-0739-31F863C1F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44000CD-9FDE-9056-44F7-35D5FFCAC34C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4403620" y="2452714"/>
            <a:ext cx="0" cy="3151038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23264"/>
            <a:ext cx="8267088" cy="78467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A78CB628-9D25-1F69-071F-995B74D994F8}"/>
              </a:ext>
            </a:extLst>
          </p:cNvPr>
          <p:cNvSpPr txBox="1">
            <a:spLocks/>
          </p:cNvSpPr>
          <p:nvPr userDrawn="1"/>
        </p:nvSpPr>
        <p:spPr>
          <a:xfrm>
            <a:off x="535870" y="2122301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A</a:t>
            </a:r>
            <a:r>
              <a:rPr lang="es-CO" sz="2400" b="1" i="1" dirty="0">
                <a:solidFill>
                  <a:schemeClr val="bg1"/>
                </a:solidFill>
                <a:latin typeface="Montserrat" pitchFamily="2" charset="0"/>
              </a:rPr>
              <a:t>rmonía cromática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293C1B8-FB27-1488-34DC-96B315B54218}"/>
              </a:ext>
            </a:extLst>
          </p:cNvPr>
          <p:cNvSpPr txBox="1">
            <a:spLocks/>
          </p:cNvSpPr>
          <p:nvPr userDrawn="1"/>
        </p:nvSpPr>
        <p:spPr>
          <a:xfrm>
            <a:off x="651352" y="2692976"/>
            <a:ext cx="3372567" cy="81622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Aquí puede encontrar los colores principales y secundarios para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299842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7464326" y="6299842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81FE745-E5F4-3075-DBDB-2F7494565BD7}"/>
              </a:ext>
            </a:extLst>
          </p:cNvPr>
          <p:cNvGrpSpPr/>
          <p:nvPr userDrawn="1"/>
        </p:nvGrpSpPr>
        <p:grpSpPr>
          <a:xfrm>
            <a:off x="712333" y="3469060"/>
            <a:ext cx="3135872" cy="1664452"/>
            <a:chOff x="1187830" y="4242965"/>
            <a:chExt cx="3135872" cy="1664452"/>
          </a:xfrm>
        </p:grpSpPr>
        <p:sp>
          <p:nvSpPr>
            <p:cNvPr id="23" name="Google Shape;2208;p72">
              <a:extLst>
                <a:ext uri="{FF2B5EF4-FFF2-40B4-BE49-F238E27FC236}">
                  <a16:creationId xmlns:a16="http://schemas.microsoft.com/office/drawing/2014/main" id="{51066B9B-C5D7-D9EC-2378-7D077F608E61}"/>
                </a:ext>
              </a:extLst>
            </p:cNvPr>
            <p:cNvSpPr/>
            <p:nvPr/>
          </p:nvSpPr>
          <p:spPr>
            <a:xfrm>
              <a:off x="236006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F6FA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09;p72">
              <a:extLst>
                <a:ext uri="{FF2B5EF4-FFF2-40B4-BE49-F238E27FC236}">
                  <a16:creationId xmlns:a16="http://schemas.microsoft.com/office/drawing/2014/main" id="{76733C33-3814-44D6-028D-0F93409FF0CC}"/>
                </a:ext>
              </a:extLst>
            </p:cNvPr>
            <p:cNvSpPr/>
            <p:nvPr/>
          </p:nvSpPr>
          <p:spPr>
            <a:xfrm>
              <a:off x="342188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08CC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210;p72">
              <a:extLst>
                <a:ext uri="{FF2B5EF4-FFF2-40B4-BE49-F238E27FC236}">
                  <a16:creationId xmlns:a16="http://schemas.microsoft.com/office/drawing/2014/main" id="{438E2C4E-F61B-C2C7-F498-39C6B7A931B6}"/>
                </a:ext>
              </a:extLst>
            </p:cNvPr>
            <p:cNvSpPr/>
            <p:nvPr/>
          </p:nvSpPr>
          <p:spPr>
            <a:xfrm>
              <a:off x="1298244" y="5129842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19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11;p72">
              <a:extLst>
                <a:ext uri="{FF2B5EF4-FFF2-40B4-BE49-F238E27FC236}">
                  <a16:creationId xmlns:a16="http://schemas.microsoft.com/office/drawing/2014/main" id="{FD5CB5C6-EF2B-08AE-75A8-2664DB8B36C5}"/>
                </a:ext>
              </a:extLst>
            </p:cNvPr>
            <p:cNvSpPr/>
            <p:nvPr/>
          </p:nvSpPr>
          <p:spPr>
            <a:xfrm>
              <a:off x="1298244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7468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215;p72">
              <a:extLst>
                <a:ext uri="{FF2B5EF4-FFF2-40B4-BE49-F238E27FC236}">
                  <a16:creationId xmlns:a16="http://schemas.microsoft.com/office/drawing/2014/main" id="{1EACE51F-D6AE-D50D-4D98-E37E2CF39234}"/>
                </a:ext>
              </a:extLst>
            </p:cNvPr>
            <p:cNvSpPr txBox="1"/>
            <p:nvPr/>
          </p:nvSpPr>
          <p:spPr>
            <a:xfrm>
              <a:off x="1298244" y="440001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#074683</a:t>
              </a:r>
            </a:p>
          </p:txBody>
        </p:sp>
        <p:sp>
          <p:nvSpPr>
            <p:cNvPr id="28" name="Google Shape;2210;p72">
              <a:extLst>
                <a:ext uri="{FF2B5EF4-FFF2-40B4-BE49-F238E27FC236}">
                  <a16:creationId xmlns:a16="http://schemas.microsoft.com/office/drawing/2014/main" id="{3489A38F-D60D-C94C-08F0-1E9AF2AD0932}"/>
                </a:ext>
              </a:extLst>
            </p:cNvPr>
            <p:cNvSpPr/>
            <p:nvPr userDrawn="1"/>
          </p:nvSpPr>
          <p:spPr>
            <a:xfrm>
              <a:off x="2360069" y="512275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10;p72">
              <a:extLst>
                <a:ext uri="{FF2B5EF4-FFF2-40B4-BE49-F238E27FC236}">
                  <a16:creationId xmlns:a16="http://schemas.microsoft.com/office/drawing/2014/main" id="{BA39DBC0-EA4B-357B-CE17-7416C013B870}"/>
                </a:ext>
              </a:extLst>
            </p:cNvPr>
            <p:cNvSpPr/>
            <p:nvPr userDrawn="1"/>
          </p:nvSpPr>
          <p:spPr>
            <a:xfrm>
              <a:off x="3421889" y="515321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15;p72">
              <a:extLst>
                <a:ext uri="{FF2B5EF4-FFF2-40B4-BE49-F238E27FC236}">
                  <a16:creationId xmlns:a16="http://schemas.microsoft.com/office/drawing/2014/main" id="{2E6002D2-7BE3-5B43-56DC-9A232BE2E8A0}"/>
                </a:ext>
              </a:extLst>
            </p:cNvPr>
            <p:cNvSpPr txBox="1"/>
            <p:nvPr userDrawn="1"/>
          </p:nvSpPr>
          <p:spPr>
            <a:xfrm>
              <a:off x="2360069" y="440577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#0F6FA8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1" name="Google Shape;2215;p72">
              <a:extLst>
                <a:ext uri="{FF2B5EF4-FFF2-40B4-BE49-F238E27FC236}">
                  <a16:creationId xmlns:a16="http://schemas.microsoft.com/office/drawing/2014/main" id="{A842A0D7-D9F8-3214-98C3-7045DB0D0E1C}"/>
                </a:ext>
              </a:extLst>
            </p:cNvPr>
            <p:cNvSpPr txBox="1"/>
            <p:nvPr userDrawn="1"/>
          </p:nvSpPr>
          <p:spPr>
            <a:xfrm>
              <a:off x="3311475" y="4415041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#008CCD</a:t>
              </a:r>
            </a:p>
          </p:txBody>
        </p:sp>
        <p:sp>
          <p:nvSpPr>
            <p:cNvPr id="32" name="Google Shape;2215;p72">
              <a:extLst>
                <a:ext uri="{FF2B5EF4-FFF2-40B4-BE49-F238E27FC236}">
                  <a16:creationId xmlns:a16="http://schemas.microsoft.com/office/drawing/2014/main" id="{D2EA402E-318C-8382-9E2A-A8E5DA667BD9}"/>
                </a:ext>
              </a:extLst>
            </p:cNvPr>
            <p:cNvSpPr txBox="1"/>
            <p:nvPr userDrawn="1"/>
          </p:nvSpPr>
          <p:spPr>
            <a:xfrm>
              <a:off x="1187830" y="5274050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#E1910B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3" name="Google Shape;2215;p72">
              <a:extLst>
                <a:ext uri="{FF2B5EF4-FFF2-40B4-BE49-F238E27FC236}">
                  <a16:creationId xmlns:a16="http://schemas.microsoft.com/office/drawing/2014/main" id="{F4FDBC2A-2E9A-7EF5-66AF-57EEC8792AD3}"/>
                </a:ext>
              </a:extLst>
            </p:cNvPr>
            <p:cNvSpPr txBox="1"/>
            <p:nvPr userDrawn="1"/>
          </p:nvSpPr>
          <p:spPr>
            <a:xfrm>
              <a:off x="2245341" y="5256508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#E3810B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4" name="Google Shape;2215;p72">
              <a:extLst>
                <a:ext uri="{FF2B5EF4-FFF2-40B4-BE49-F238E27FC236}">
                  <a16:creationId xmlns:a16="http://schemas.microsoft.com/office/drawing/2014/main" id="{BDF4C2C4-9B7D-A7BC-E548-B4DAAB1EC0C6}"/>
                </a:ext>
              </a:extLst>
            </p:cNvPr>
            <p:cNvSpPr txBox="1"/>
            <p:nvPr userDrawn="1"/>
          </p:nvSpPr>
          <p:spPr>
            <a:xfrm>
              <a:off x="3311475" y="5294833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#FF8D10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</p:grp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626B73A9-62BD-FB3C-FFD8-A03B383FFCC8}"/>
              </a:ext>
            </a:extLst>
          </p:cNvPr>
          <p:cNvSpPr txBox="1">
            <a:spLocks/>
          </p:cNvSpPr>
          <p:nvPr userDrawn="1"/>
        </p:nvSpPr>
        <p:spPr>
          <a:xfrm>
            <a:off x="4716056" y="2233437"/>
            <a:ext cx="5184326" cy="441541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000" b="1" i="1" dirty="0">
                <a:solidFill>
                  <a:schemeClr val="bg1"/>
                </a:solidFill>
                <a:latin typeface="Montserrat" pitchFamily="2" charset="0"/>
              </a:rPr>
              <a:t>Representación visual dependencias</a:t>
            </a:r>
            <a:endParaRPr lang="es-CO" sz="20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6" name="Google Shape;2208;p72">
            <a:extLst>
              <a:ext uri="{FF2B5EF4-FFF2-40B4-BE49-F238E27FC236}">
                <a16:creationId xmlns:a16="http://schemas.microsoft.com/office/drawing/2014/main" id="{8159D58B-B56B-A209-515E-F908D0812364}"/>
              </a:ext>
            </a:extLst>
          </p:cNvPr>
          <p:cNvSpPr/>
          <p:nvPr/>
        </p:nvSpPr>
        <p:spPr>
          <a:xfrm>
            <a:off x="6616467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209;p72">
            <a:extLst>
              <a:ext uri="{FF2B5EF4-FFF2-40B4-BE49-F238E27FC236}">
                <a16:creationId xmlns:a16="http://schemas.microsoft.com/office/drawing/2014/main" id="{33737C16-C6F7-CD59-F17F-CE4ACDF64CCB}"/>
              </a:ext>
            </a:extLst>
          </p:cNvPr>
          <p:cNvSpPr/>
          <p:nvPr/>
        </p:nvSpPr>
        <p:spPr>
          <a:xfrm>
            <a:off x="8518951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1B8C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2210;p72">
            <a:extLst>
              <a:ext uri="{FF2B5EF4-FFF2-40B4-BE49-F238E27FC236}">
                <a16:creationId xmlns:a16="http://schemas.microsoft.com/office/drawing/2014/main" id="{7C54F5C5-5C07-E44E-E4BC-8B094E214EB4}"/>
              </a:ext>
            </a:extLst>
          </p:cNvPr>
          <p:cNvSpPr/>
          <p:nvPr/>
        </p:nvSpPr>
        <p:spPr>
          <a:xfrm>
            <a:off x="10391350" y="3361389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9823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211;p72">
            <a:extLst>
              <a:ext uri="{FF2B5EF4-FFF2-40B4-BE49-F238E27FC236}">
                <a16:creationId xmlns:a16="http://schemas.microsoft.com/office/drawing/2014/main" id="{BE41D855-ABA1-E215-7A1D-00EBD0668A4B}"/>
              </a:ext>
            </a:extLst>
          </p:cNvPr>
          <p:cNvSpPr/>
          <p:nvPr/>
        </p:nvSpPr>
        <p:spPr>
          <a:xfrm>
            <a:off x="4900328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F6FA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2210;p72">
            <a:extLst>
              <a:ext uri="{FF2B5EF4-FFF2-40B4-BE49-F238E27FC236}">
                <a16:creationId xmlns:a16="http://schemas.microsoft.com/office/drawing/2014/main" id="{7AE7F2C9-16A8-3D4B-2F37-716063B3B96C}"/>
              </a:ext>
            </a:extLst>
          </p:cNvPr>
          <p:cNvSpPr/>
          <p:nvPr userDrawn="1"/>
        </p:nvSpPr>
        <p:spPr>
          <a:xfrm>
            <a:off x="4928262" y="4779408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210;p72">
            <a:extLst>
              <a:ext uri="{FF2B5EF4-FFF2-40B4-BE49-F238E27FC236}">
                <a16:creationId xmlns:a16="http://schemas.microsoft.com/office/drawing/2014/main" id="{1DD08ADD-D9CF-6156-957B-FFDBA414DE7B}"/>
              </a:ext>
            </a:extLst>
          </p:cNvPr>
          <p:cNvSpPr/>
          <p:nvPr userDrawn="1"/>
        </p:nvSpPr>
        <p:spPr>
          <a:xfrm>
            <a:off x="6672189" y="4782572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210;p72">
            <a:extLst>
              <a:ext uri="{FF2B5EF4-FFF2-40B4-BE49-F238E27FC236}">
                <a16:creationId xmlns:a16="http://schemas.microsoft.com/office/drawing/2014/main" id="{14A0E0F2-63E1-DA42-67A4-D58D38594B42}"/>
              </a:ext>
            </a:extLst>
          </p:cNvPr>
          <p:cNvSpPr/>
          <p:nvPr userDrawn="1"/>
        </p:nvSpPr>
        <p:spPr>
          <a:xfrm>
            <a:off x="8509588" y="4782327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08CC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210;p72">
            <a:extLst>
              <a:ext uri="{FF2B5EF4-FFF2-40B4-BE49-F238E27FC236}">
                <a16:creationId xmlns:a16="http://schemas.microsoft.com/office/drawing/2014/main" id="{8C4A4144-8CE7-CCEC-6353-549533143783}"/>
              </a:ext>
            </a:extLst>
          </p:cNvPr>
          <p:cNvSpPr/>
          <p:nvPr userDrawn="1"/>
        </p:nvSpPr>
        <p:spPr>
          <a:xfrm>
            <a:off x="10418646" y="47854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F7B9A896-0C40-83FB-FA3A-E8431858A190}"/>
              </a:ext>
            </a:extLst>
          </p:cNvPr>
          <p:cNvSpPr txBox="1">
            <a:spLocks/>
          </p:cNvSpPr>
          <p:nvPr userDrawn="1"/>
        </p:nvSpPr>
        <p:spPr>
          <a:xfrm>
            <a:off x="4383534" y="2618751"/>
            <a:ext cx="5623237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Utilice los iconos y tonos de acuerdo con su área para garantizar una coherencia visual en la presentación. 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8" name="Google Shape;162;p38">
            <a:extLst>
              <a:ext uri="{FF2B5EF4-FFF2-40B4-BE49-F238E27FC236}">
                <a16:creationId xmlns:a16="http://schemas.microsoft.com/office/drawing/2014/main" id="{4826E382-69DB-51C3-C951-6F312B9454B0}"/>
              </a:ext>
            </a:extLst>
          </p:cNvPr>
          <p:cNvSpPr txBox="1">
            <a:spLocks/>
          </p:cNvSpPr>
          <p:nvPr userDrawn="1"/>
        </p:nvSpPr>
        <p:spPr>
          <a:xfrm>
            <a:off x="4657045" y="4164437"/>
            <a:ext cx="1276859" cy="44154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Presidencia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1" name="Google Shape;162;p38">
            <a:extLst>
              <a:ext uri="{FF2B5EF4-FFF2-40B4-BE49-F238E27FC236}">
                <a16:creationId xmlns:a16="http://schemas.microsoft.com/office/drawing/2014/main" id="{CCA3B4BD-1525-72E7-AFCC-37FE29866719}"/>
              </a:ext>
            </a:extLst>
          </p:cNvPr>
          <p:cNvSpPr txBox="1">
            <a:spLocks/>
          </p:cNvSpPr>
          <p:nvPr userDrawn="1"/>
        </p:nvSpPr>
        <p:spPr>
          <a:xfrm>
            <a:off x="6241978" y="4154131"/>
            <a:ext cx="1540378" cy="6152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Operaciones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2" name="Google Shape;162;p38">
            <a:extLst>
              <a:ext uri="{FF2B5EF4-FFF2-40B4-BE49-F238E27FC236}">
                <a16:creationId xmlns:a16="http://schemas.microsoft.com/office/drawing/2014/main" id="{C1FEC999-54B1-F4DB-0235-9D8D4876494E}"/>
              </a:ext>
            </a:extLst>
          </p:cNvPr>
          <p:cNvSpPr txBox="1">
            <a:spLocks/>
          </p:cNvSpPr>
          <p:nvPr userDrawn="1"/>
        </p:nvSpPr>
        <p:spPr>
          <a:xfrm>
            <a:off x="7957486" y="4139156"/>
            <a:ext cx="1982079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Gestión para el Talento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3" name="Google Shape;162;p38">
            <a:extLst>
              <a:ext uri="{FF2B5EF4-FFF2-40B4-BE49-F238E27FC236}">
                <a16:creationId xmlns:a16="http://schemas.microsoft.com/office/drawing/2014/main" id="{C97F8DB7-6EEE-CF34-DD45-9B2D5FE31F1B}"/>
              </a:ext>
            </a:extLst>
          </p:cNvPr>
          <p:cNvSpPr txBox="1">
            <a:spLocks/>
          </p:cNvSpPr>
          <p:nvPr userDrawn="1"/>
        </p:nvSpPr>
        <p:spPr>
          <a:xfrm>
            <a:off x="9635160" y="4139574"/>
            <a:ext cx="2298840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innovación y GC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4" name="Google Shape;162;p38">
            <a:extLst>
              <a:ext uri="{FF2B5EF4-FFF2-40B4-BE49-F238E27FC236}">
                <a16:creationId xmlns:a16="http://schemas.microsoft.com/office/drawing/2014/main" id="{F4A17D79-FDA4-C337-AB4B-265067080438}"/>
              </a:ext>
            </a:extLst>
          </p:cNvPr>
          <p:cNvSpPr txBox="1">
            <a:spLocks/>
          </p:cNvSpPr>
          <p:nvPr userDrawn="1"/>
        </p:nvSpPr>
        <p:spPr>
          <a:xfrm>
            <a:off x="4855003" y="5522646"/>
            <a:ext cx="1001081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TIC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5" name="Google Shape;162;p38">
            <a:extLst>
              <a:ext uri="{FF2B5EF4-FFF2-40B4-BE49-F238E27FC236}">
                <a16:creationId xmlns:a16="http://schemas.microsoft.com/office/drawing/2014/main" id="{8E5FE489-415F-33FE-1196-ADEFC5463A13}"/>
              </a:ext>
            </a:extLst>
          </p:cNvPr>
          <p:cNvSpPr txBox="1">
            <a:spLocks/>
          </p:cNvSpPr>
          <p:nvPr userDrawn="1"/>
        </p:nvSpPr>
        <p:spPr>
          <a:xfrm>
            <a:off x="6191630" y="5565185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Medicina del trabajo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6" name="Google Shape;162;p38">
            <a:extLst>
              <a:ext uri="{FF2B5EF4-FFF2-40B4-BE49-F238E27FC236}">
                <a16:creationId xmlns:a16="http://schemas.microsoft.com/office/drawing/2014/main" id="{99BC3B8C-294B-D5CF-445C-505DD585F86F}"/>
              </a:ext>
            </a:extLst>
          </p:cNvPr>
          <p:cNvSpPr txBox="1">
            <a:spLocks/>
          </p:cNvSpPr>
          <p:nvPr userDrawn="1"/>
        </p:nvSpPr>
        <p:spPr>
          <a:xfrm>
            <a:off x="8068236" y="5575777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Financiera y Administrativa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7" name="Google Shape;162;p38">
            <a:extLst>
              <a:ext uri="{FF2B5EF4-FFF2-40B4-BE49-F238E27FC236}">
                <a16:creationId xmlns:a16="http://schemas.microsoft.com/office/drawing/2014/main" id="{36BB61AD-AD76-43A6-9C4A-61A39D590F59}"/>
              </a:ext>
            </a:extLst>
          </p:cNvPr>
          <p:cNvSpPr txBox="1">
            <a:spLocks/>
          </p:cNvSpPr>
          <p:nvPr userDrawn="1"/>
        </p:nvSpPr>
        <p:spPr>
          <a:xfrm>
            <a:off x="10035051" y="5603752"/>
            <a:ext cx="1613662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Dirección de Gestión Integral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31A6873C-E540-C060-D78B-C35F63AC7D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9C70C90F-9ACF-E826-51DB-1E7A13DA4EC1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3F9FFA2F-C58F-A20F-BDF9-9D5A4A80F920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A0BBE942-DECB-1C88-B623-8A26EA85C6E2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146D13C2-249E-A9CD-82AD-382A3C183F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7EDBC6D-38A7-40D3-A46F-F68B0F721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B0B96E79-00ED-2B40-7FF5-EE0A36AA97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5" name="Google Shape;165;p38">
            <a:extLst>
              <a:ext uri="{FF2B5EF4-FFF2-40B4-BE49-F238E27FC236}">
                <a16:creationId xmlns:a16="http://schemas.microsoft.com/office/drawing/2014/main" id="{7FA750D5-01FA-D2F0-48EE-41A0281604E1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9481C4B9-FCA0-7AED-86C5-054BD72CDF7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15" name="Google Shape;2404;p40">
            <a:extLst>
              <a:ext uri="{FF2B5EF4-FFF2-40B4-BE49-F238E27FC236}">
                <a16:creationId xmlns:a16="http://schemas.microsoft.com/office/drawing/2014/main" id="{DAB35E07-F914-21CB-9ADB-577C6680E257}"/>
              </a:ext>
            </a:extLst>
          </p:cNvPr>
          <p:cNvCxnSpPr>
            <a:cxnSpLocks/>
          </p:cNvCxnSpPr>
          <p:nvPr userDrawn="1"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405;p40">
            <a:extLst>
              <a:ext uri="{FF2B5EF4-FFF2-40B4-BE49-F238E27FC236}">
                <a16:creationId xmlns:a16="http://schemas.microsoft.com/office/drawing/2014/main" id="{309C4FE3-AE3A-CA51-F567-F42D48C26FAE}"/>
              </a:ext>
            </a:extLst>
          </p:cNvPr>
          <p:cNvSpPr/>
          <p:nvPr userDrawn="1"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406;p40">
            <a:extLst>
              <a:ext uri="{FF2B5EF4-FFF2-40B4-BE49-F238E27FC236}">
                <a16:creationId xmlns:a16="http://schemas.microsoft.com/office/drawing/2014/main" id="{72D52445-E5E4-8253-09D6-12A2778908F0}"/>
              </a:ext>
            </a:extLst>
          </p:cNvPr>
          <p:cNvSpPr/>
          <p:nvPr userDrawn="1"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407;p40">
            <a:extLst>
              <a:ext uri="{FF2B5EF4-FFF2-40B4-BE49-F238E27FC236}">
                <a16:creationId xmlns:a16="http://schemas.microsoft.com/office/drawing/2014/main" id="{EFE584AF-520F-E1D9-3097-67F5F45F7AA0}"/>
              </a:ext>
            </a:extLst>
          </p:cNvPr>
          <p:cNvSpPr/>
          <p:nvPr userDrawn="1"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408;p40">
            <a:extLst>
              <a:ext uri="{FF2B5EF4-FFF2-40B4-BE49-F238E27FC236}">
                <a16:creationId xmlns:a16="http://schemas.microsoft.com/office/drawing/2014/main" id="{22FBADA0-3CFA-83C8-5F19-CA79BDDEB4D1}"/>
              </a:ext>
            </a:extLst>
          </p:cNvPr>
          <p:cNvSpPr/>
          <p:nvPr userDrawn="1"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409;p40">
            <a:extLst>
              <a:ext uri="{FF2B5EF4-FFF2-40B4-BE49-F238E27FC236}">
                <a16:creationId xmlns:a16="http://schemas.microsoft.com/office/drawing/2014/main" id="{90570B8D-64E4-5E3C-8B13-850879503F19}"/>
              </a:ext>
            </a:extLst>
          </p:cNvPr>
          <p:cNvSpPr/>
          <p:nvPr userDrawn="1"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410;p40">
            <a:extLst>
              <a:ext uri="{FF2B5EF4-FFF2-40B4-BE49-F238E27FC236}">
                <a16:creationId xmlns:a16="http://schemas.microsoft.com/office/drawing/2014/main" id="{DE34C444-C96F-1923-0A67-AA0D733D73F9}"/>
              </a:ext>
            </a:extLst>
          </p:cNvPr>
          <p:cNvSpPr/>
          <p:nvPr userDrawn="1"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411;p40">
            <a:extLst>
              <a:ext uri="{FF2B5EF4-FFF2-40B4-BE49-F238E27FC236}">
                <a16:creationId xmlns:a16="http://schemas.microsoft.com/office/drawing/2014/main" id="{CFD36CEE-D2EB-E011-1BD9-141FC62FFA5B}"/>
              </a:ext>
            </a:extLst>
          </p:cNvPr>
          <p:cNvSpPr/>
          <p:nvPr userDrawn="1"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412;p40">
            <a:extLst>
              <a:ext uri="{FF2B5EF4-FFF2-40B4-BE49-F238E27FC236}">
                <a16:creationId xmlns:a16="http://schemas.microsoft.com/office/drawing/2014/main" id="{881D8117-DCFE-A072-A704-CFA511728E88}"/>
              </a:ext>
            </a:extLst>
          </p:cNvPr>
          <p:cNvSpPr/>
          <p:nvPr userDrawn="1"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409;p40">
            <a:extLst>
              <a:ext uri="{FF2B5EF4-FFF2-40B4-BE49-F238E27FC236}">
                <a16:creationId xmlns:a16="http://schemas.microsoft.com/office/drawing/2014/main" id="{F96DE7A0-C3EB-88CF-E98D-CA53FB00B8E2}"/>
              </a:ext>
            </a:extLst>
          </p:cNvPr>
          <p:cNvSpPr/>
          <p:nvPr userDrawn="1"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410;p40">
            <a:extLst>
              <a:ext uri="{FF2B5EF4-FFF2-40B4-BE49-F238E27FC236}">
                <a16:creationId xmlns:a16="http://schemas.microsoft.com/office/drawing/2014/main" id="{3570C7A1-8C2C-1342-3132-B665D83D591D}"/>
              </a:ext>
            </a:extLst>
          </p:cNvPr>
          <p:cNvSpPr/>
          <p:nvPr userDrawn="1"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409;p40">
            <a:extLst>
              <a:ext uri="{FF2B5EF4-FFF2-40B4-BE49-F238E27FC236}">
                <a16:creationId xmlns:a16="http://schemas.microsoft.com/office/drawing/2014/main" id="{FA3AC5B1-B644-344A-5686-AEEADF951A25}"/>
              </a:ext>
            </a:extLst>
          </p:cNvPr>
          <p:cNvSpPr/>
          <p:nvPr userDrawn="1"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410;p40">
            <a:extLst>
              <a:ext uri="{FF2B5EF4-FFF2-40B4-BE49-F238E27FC236}">
                <a16:creationId xmlns:a16="http://schemas.microsoft.com/office/drawing/2014/main" id="{B147C2BB-DEF2-E76E-0F94-F2AE2D031CFC}"/>
              </a:ext>
            </a:extLst>
          </p:cNvPr>
          <p:cNvSpPr/>
          <p:nvPr userDrawn="1"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E935B76-A89A-B863-944A-1AA7C2E836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DF0DB4A5-F0D7-4EBD-2134-A23013E9930C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20487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jo de la tierra&#10;&#10;Descripción generada automáticamente con confianza baja">
            <a:extLst>
              <a:ext uri="{FF2B5EF4-FFF2-40B4-BE49-F238E27FC236}">
                <a16:creationId xmlns:a16="http://schemas.microsoft.com/office/drawing/2014/main" id="{8B6DA08E-C5F5-BC92-5D6B-B2B980DE8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0DAC063-8F8B-A01F-97DC-44FC9D12105E}"/>
              </a:ext>
            </a:extLst>
          </p:cNvPr>
          <p:cNvSpPr/>
          <p:nvPr userDrawn="1"/>
        </p:nvSpPr>
        <p:spPr>
          <a:xfrm>
            <a:off x="-548289" y="1447551"/>
            <a:ext cx="6337213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429B4ED2-A513-9922-8727-AB2E4374557D}"/>
              </a:ext>
            </a:extLst>
          </p:cNvPr>
          <p:cNvSpPr/>
          <p:nvPr userDrawn="1"/>
        </p:nvSpPr>
        <p:spPr>
          <a:xfrm>
            <a:off x="-700689" y="1295151"/>
            <a:ext cx="6337213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7A9D5D5B-6187-3C03-A076-1B4C820F4DD9}"/>
              </a:ext>
            </a:extLst>
          </p:cNvPr>
          <p:cNvSpPr/>
          <p:nvPr userDrawn="1"/>
        </p:nvSpPr>
        <p:spPr>
          <a:xfrm>
            <a:off x="-700689" y="1295151"/>
            <a:ext cx="6337213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0B398199-5C01-21CA-3938-8E2F730996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AD36904C-F19F-FFF8-161C-09ED4AF02CC8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A1FDDB94-4385-2B2B-4C3C-55000D475B48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Una pantalla de un celular con la imagen de 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63EA37E-ADBD-25EE-4E34-F8E1C55876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85228"/>
            <a:ext cx="9220304" cy="5186420"/>
          </a:xfrm>
          <a:prstGeom prst="rect">
            <a:avLst/>
          </a:prstGeom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DF58B640-E1D4-B1C5-D7A4-20B6D345AD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EFCD66F9-7F48-C4DE-FD27-FC776A178BEE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3353617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868950C5-B41D-1ECB-1E82-5EAEC08D2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3A8D18A0-75E6-859E-A769-0686C4DAF8E8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D6B6D73A-2377-BEA8-8CE4-9D5ACB47E61F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0053DDF-88BB-112F-275B-B96E1801BD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FAFAB0FA-1777-3BDF-4B45-E48F7096EA3A}"/>
              </a:ext>
            </a:extLst>
          </p:cNvPr>
          <p:cNvSpPr/>
          <p:nvPr userDrawn="1"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11673BEC-1082-0F63-BEB8-6D7E0DE5F8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B6215971-D42C-EC5F-4CAC-E79E251DF1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8DF901C7-33D0-10B5-538C-7F3A57E4A2EF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206409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72D87A3A-08DB-D599-80BC-B83420FFD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36DFC284-7FB4-8D6B-62DE-11E9A84690A6}"/>
              </a:ext>
            </a:extLst>
          </p:cNvPr>
          <p:cNvGrpSpPr/>
          <p:nvPr userDrawn="1"/>
        </p:nvGrpSpPr>
        <p:grpSpPr>
          <a:xfrm>
            <a:off x="6550925" y="0"/>
            <a:ext cx="5641076" cy="6858000"/>
            <a:chOff x="6550925" y="0"/>
            <a:chExt cx="5641076" cy="6858000"/>
          </a:xfrm>
        </p:grpSpPr>
        <p:pic>
          <p:nvPicPr>
            <p:cNvPr id="4" name="Imagen 3" descr="Imagen que contiene interior, tabla, computadora, ventana&#10;&#10;Descripción generada automáticamente">
              <a:extLst>
                <a:ext uri="{FF2B5EF4-FFF2-40B4-BE49-F238E27FC236}">
                  <a16:creationId xmlns:a16="http://schemas.microsoft.com/office/drawing/2014/main" id="{2B6C90F5-0331-925A-5D6D-72CDB9015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7650"/>
            <a:stretch/>
          </p:blipFill>
          <p:spPr>
            <a:xfrm>
              <a:off x="6550925" y="0"/>
              <a:ext cx="5641076" cy="6858000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7C11127-8B51-A8F8-373B-52100D6D7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384" r="10127"/>
            <a:stretch/>
          </p:blipFill>
          <p:spPr>
            <a:xfrm>
              <a:off x="8256896" y="2469946"/>
              <a:ext cx="2522002" cy="1610736"/>
            </a:xfrm>
            <a:prstGeom prst="rect">
              <a:avLst/>
            </a:prstGeom>
          </p:spPr>
        </p:pic>
        <p:sp>
          <p:nvSpPr>
            <p:cNvPr id="6" name="Google Shape;646;p58">
              <a:extLst>
                <a:ext uri="{FF2B5EF4-FFF2-40B4-BE49-F238E27FC236}">
                  <a16:creationId xmlns:a16="http://schemas.microsoft.com/office/drawing/2014/main" id="{3AE891B4-34D6-4BC8-F0B8-5AE2E30B8FEA}"/>
                </a:ext>
              </a:extLst>
            </p:cNvPr>
            <p:cNvSpPr/>
            <p:nvPr/>
          </p:nvSpPr>
          <p:spPr>
            <a:xfrm>
              <a:off x="9365407" y="3098294"/>
              <a:ext cx="414985" cy="41498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7;p58">
              <a:extLst>
                <a:ext uri="{FF2B5EF4-FFF2-40B4-BE49-F238E27FC236}">
                  <a16:creationId xmlns:a16="http://schemas.microsoft.com/office/drawing/2014/main" id="{6D969EAF-9CDF-5150-44D3-F8713366051A}"/>
                </a:ext>
              </a:extLst>
            </p:cNvPr>
            <p:cNvSpPr/>
            <p:nvPr/>
          </p:nvSpPr>
          <p:spPr>
            <a:xfrm rot="5400000">
              <a:off x="9488816" y="3199249"/>
              <a:ext cx="246390" cy="213112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DF0F9364-641E-3A58-231D-90F51AE8C9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B3255948-ABC6-DD36-A119-29073BFD248C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E2EC0820-90D7-007C-B0FD-4AB56A159FA0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3" name="Imagen 12" descr="Logotipo&#10;&#10;El contenido generado por IA puede ser incorrecto.">
            <a:extLst>
              <a:ext uri="{FF2B5EF4-FFF2-40B4-BE49-F238E27FC236}">
                <a16:creationId xmlns:a16="http://schemas.microsoft.com/office/drawing/2014/main" id="{1C34548B-EF90-A258-4CF9-40FA359A66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74B526B6-C927-F219-E701-9694AC24C2F1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803580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5A3B6FC2-8D85-EF39-1D49-76C2306AD0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54A5BDA4-4C00-19CF-5FD2-6C77D6B2CBBC}"/>
              </a:ext>
            </a:extLst>
          </p:cNvPr>
          <p:cNvSpPr/>
          <p:nvPr userDrawn="1"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E5E86F72-E80E-E12A-FBFA-CA36E85DE9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D4D27BD6-2BD1-BE74-959B-0B24D2FD5580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5A09412-0014-9BD8-9BDB-58B815E308D8}"/>
              </a:ext>
            </a:extLst>
          </p:cNvPr>
          <p:cNvGrpSpPr/>
          <p:nvPr userDrawn="1"/>
        </p:nvGrpSpPr>
        <p:grpSpPr>
          <a:xfrm>
            <a:off x="-85683" y="2122669"/>
            <a:ext cx="5069497" cy="1030150"/>
            <a:chOff x="-187887" y="2268410"/>
            <a:chExt cx="5069497" cy="1030150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6869655-9B0C-9374-AA75-B49C310350EB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B61573C-51AA-24C9-EC2D-ECFC47E5D3E2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FFC7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67AA2A7-9682-92B0-8289-43FD252DE234}"/>
              </a:ext>
            </a:extLst>
          </p:cNvPr>
          <p:cNvGrpSpPr/>
          <p:nvPr userDrawn="1"/>
        </p:nvGrpSpPr>
        <p:grpSpPr>
          <a:xfrm flipH="1">
            <a:off x="7161561" y="2869084"/>
            <a:ext cx="5069497" cy="1030150"/>
            <a:chOff x="-187887" y="2268410"/>
            <a:chExt cx="5069497" cy="1030150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F52F2274-7868-AF4D-6BAA-622D83B1B42D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CE9EECE8-BE33-3CEC-6FD6-51A81CC10D93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FFC7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pic>
        <p:nvPicPr>
          <p:cNvPr id="24" name="Imagen 23" descr="Mujer con vestido negro&#10;&#10;Descripción generada automáticamente con confianza media">
            <a:extLst>
              <a:ext uri="{FF2B5EF4-FFF2-40B4-BE49-F238E27FC236}">
                <a16:creationId xmlns:a16="http://schemas.microsoft.com/office/drawing/2014/main" id="{60CEE6A8-516B-E659-33A9-F64C3DC475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9164" r="9332" b="42289"/>
          <a:stretch/>
        </p:blipFill>
        <p:spPr>
          <a:xfrm>
            <a:off x="2814709" y="1901437"/>
            <a:ext cx="5897881" cy="4970206"/>
          </a:xfrm>
          <a:prstGeom prst="rect">
            <a:avLst/>
          </a:prstGeom>
        </p:spPr>
      </p:pic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439D96D2-66CD-E9FD-F033-1C198E5EAE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0B3288FE-54C3-F2D7-1788-CBEC2284A51D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3802767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AF19465E-02E3-31A4-3E92-25C0919B5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D935B35F-23CD-E8DF-00C4-0A599B3D01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8" name="Google Shape;165;p38">
            <a:extLst>
              <a:ext uri="{FF2B5EF4-FFF2-40B4-BE49-F238E27FC236}">
                <a16:creationId xmlns:a16="http://schemas.microsoft.com/office/drawing/2014/main" id="{7C6BFBA5-4A75-66CA-01CB-952EBEA8A0CE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F832B54A-677A-2A77-1407-FE11411A553D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Google Shape;736;p33">
            <a:extLst>
              <a:ext uri="{FF2B5EF4-FFF2-40B4-BE49-F238E27FC236}">
                <a16:creationId xmlns:a16="http://schemas.microsoft.com/office/drawing/2014/main" id="{D9269E07-4103-98F2-8A57-DF578D43E4C3}"/>
              </a:ext>
            </a:extLst>
          </p:cNvPr>
          <p:cNvSpPr/>
          <p:nvPr userDrawn="1"/>
        </p:nvSpPr>
        <p:spPr>
          <a:xfrm>
            <a:off x="-1" y="6040675"/>
            <a:ext cx="12191999" cy="1063509"/>
          </a:xfrm>
          <a:prstGeom prst="rect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D8332C8-CA45-754C-CB94-FA06798A3159}"/>
              </a:ext>
            </a:extLst>
          </p:cNvPr>
          <p:cNvGrpSpPr/>
          <p:nvPr userDrawn="1"/>
        </p:nvGrpSpPr>
        <p:grpSpPr>
          <a:xfrm>
            <a:off x="1367235" y="1252284"/>
            <a:ext cx="4700577" cy="5087371"/>
            <a:chOff x="600501" y="1252284"/>
            <a:chExt cx="4700577" cy="5087371"/>
          </a:xfrm>
        </p:grpSpPr>
        <p:pic>
          <p:nvPicPr>
            <p:cNvPr id="17" name="Imagen 16" descr="Forma&#10;&#10;El contenido generado por IA puede ser incorrecto.">
              <a:extLst>
                <a:ext uri="{FF2B5EF4-FFF2-40B4-BE49-F238E27FC236}">
                  <a16:creationId xmlns:a16="http://schemas.microsoft.com/office/drawing/2014/main" id="{D70E3DAE-EF85-69A0-2769-A4765EC59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76" y="3127353"/>
              <a:ext cx="3212302" cy="3212302"/>
            </a:xfrm>
            <a:prstGeom prst="rect">
              <a:avLst/>
            </a:prstGeom>
          </p:spPr>
        </p:pic>
        <p:pic>
          <p:nvPicPr>
            <p:cNvPr id="18" name="Imagen 17" descr="Un hombre con traje y corbata&#10;&#10;El contenido generado por IA puede ser incorrecto.">
              <a:extLst>
                <a:ext uri="{FF2B5EF4-FFF2-40B4-BE49-F238E27FC236}">
                  <a16:creationId xmlns:a16="http://schemas.microsoft.com/office/drawing/2014/main" id="{D6811304-829D-F04A-EDAF-434ADC91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29" r="22953"/>
            <a:stretch/>
          </p:blipFill>
          <p:spPr>
            <a:xfrm>
              <a:off x="600501" y="1252284"/>
              <a:ext cx="3562066" cy="4788390"/>
            </a:xfrm>
            <a:prstGeom prst="rect">
              <a:avLst/>
            </a:prstGeom>
          </p:spPr>
        </p:pic>
      </p:grp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5B71D677-7140-F5F6-73AF-7E8D582950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E71A720F-5F34-B3E2-90A2-01BE4B2D4FE9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2212969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8066CE4A-EB42-2EB7-3207-2C307043D1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Google Shape;165;p38">
            <a:extLst>
              <a:ext uri="{FF2B5EF4-FFF2-40B4-BE49-F238E27FC236}">
                <a16:creationId xmlns:a16="http://schemas.microsoft.com/office/drawing/2014/main" id="{F9B1D37D-5205-776A-92B2-600FA4A4746C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EC11EEE2-8C11-BD62-EEB0-8570C45E27DD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93E2F1C-5FBD-046A-F758-7B1079C99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9940446A-A9A9-F302-3774-4BD735174E8F}"/>
              </a:ext>
            </a:extLst>
          </p:cNvPr>
          <p:cNvSpPr/>
          <p:nvPr userDrawn="1"/>
        </p:nvSpPr>
        <p:spPr>
          <a:xfrm>
            <a:off x="1976586" y="1521754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2915F27-B5E7-994D-8159-73FE1DF59251}"/>
              </a:ext>
            </a:extLst>
          </p:cNvPr>
          <p:cNvSpPr/>
          <p:nvPr userDrawn="1"/>
        </p:nvSpPr>
        <p:spPr>
          <a:xfrm>
            <a:off x="5594031" y="1507635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BD132E2D-E51B-3848-3C1D-5F512A36063D}"/>
              </a:ext>
            </a:extLst>
          </p:cNvPr>
          <p:cNvSpPr/>
          <p:nvPr userDrawn="1"/>
        </p:nvSpPr>
        <p:spPr>
          <a:xfrm>
            <a:off x="9211476" y="1490554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48085A9E-41C8-6046-B461-980026196855}"/>
              </a:ext>
            </a:extLst>
          </p:cNvPr>
          <p:cNvSpPr/>
          <p:nvPr userDrawn="1"/>
        </p:nvSpPr>
        <p:spPr>
          <a:xfrm>
            <a:off x="1956363" y="4137599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E6E0DB29-059B-6851-18C1-D9A9B75A9C8E}"/>
              </a:ext>
            </a:extLst>
          </p:cNvPr>
          <p:cNvSpPr/>
          <p:nvPr userDrawn="1"/>
        </p:nvSpPr>
        <p:spPr>
          <a:xfrm>
            <a:off x="5574557" y="4145245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1F9092A0-E574-718C-0248-AF3E362F9D46}"/>
              </a:ext>
            </a:extLst>
          </p:cNvPr>
          <p:cNvSpPr/>
          <p:nvPr userDrawn="1"/>
        </p:nvSpPr>
        <p:spPr>
          <a:xfrm>
            <a:off x="9231700" y="4155571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1358B0E8-CFDA-DC61-3D9E-1EE8E491C0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53655032-7CD7-515E-738B-A61A6E029513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3342148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B7A984D3-4926-89CF-E52E-84843A0FEB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69FA0DBC-0036-A4C2-754A-F0BBDE75815B}"/>
              </a:ext>
            </a:extLst>
          </p:cNvPr>
          <p:cNvSpPr/>
          <p:nvPr userDrawn="1"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3FCE0F8-0644-6EF3-4938-CDC0CA9F9729}"/>
              </a:ext>
            </a:extLst>
          </p:cNvPr>
          <p:cNvSpPr/>
          <p:nvPr userDrawn="1"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86DA92D-5A4D-0D0B-F0B3-ED4D56F11114}"/>
              </a:ext>
            </a:extLst>
          </p:cNvPr>
          <p:cNvSpPr/>
          <p:nvPr userDrawn="1"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2FD8D7E-E216-5CC3-3015-38798A970586}"/>
              </a:ext>
            </a:extLst>
          </p:cNvPr>
          <p:cNvSpPr/>
          <p:nvPr userDrawn="1"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D56567E3-8E5F-5531-0667-6A130CEFE9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14" name="Imagen 1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55242613-7F66-848A-C2D7-9704A5E9A4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2963AA6D-8C1C-AA21-DA92-76BD6EFAA407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2EEA118C-074B-EB5C-D263-DBC566FA732F}"/>
              </a:ext>
            </a:extLst>
          </p:cNvPr>
          <p:cNvSpPr/>
          <p:nvPr userDrawn="1"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DA79275-7947-2E90-6382-7B3110A304FB}"/>
              </a:ext>
            </a:extLst>
          </p:cNvPr>
          <p:cNvSpPr/>
          <p:nvPr userDrawn="1"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551E4D0A-8D34-CBB9-ABCD-26E7869F882F}"/>
              </a:ext>
            </a:extLst>
          </p:cNvPr>
          <p:cNvSpPr/>
          <p:nvPr userDrawn="1"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8A32678-78D5-C94A-6128-E40A9B92BC4A}"/>
              </a:ext>
            </a:extLst>
          </p:cNvPr>
          <p:cNvSpPr/>
          <p:nvPr userDrawn="1"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7" name="Imagen 2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ABEA9D66-25D1-2F7A-3BAB-1648A7417D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28" name="Imagen 27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5497DB1C-37C3-80A6-20B7-26D2F06D34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pic>
        <p:nvPicPr>
          <p:cNvPr id="30" name="Imagen 29" descr="Icono&#10;&#10;Descripción generada automáticamente">
            <a:extLst>
              <a:ext uri="{FF2B5EF4-FFF2-40B4-BE49-F238E27FC236}">
                <a16:creationId xmlns:a16="http://schemas.microsoft.com/office/drawing/2014/main" id="{F05D8166-B23A-FAC2-AA3F-71EF61A937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31" name="Google Shape;165;p38">
            <a:extLst>
              <a:ext uri="{FF2B5EF4-FFF2-40B4-BE49-F238E27FC236}">
                <a16:creationId xmlns:a16="http://schemas.microsoft.com/office/drawing/2014/main" id="{4B9DEBC4-760A-E0E3-3306-1E35E654A892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A3412E44-2751-32BD-FDBC-21834AAD62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0EAE5E56-232B-3FF4-10DF-75CAA6A22CEF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53713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B152C2EB-DB3B-A1CC-7D72-C9F9E7C7D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B0757463-2F67-2815-5D9C-453A0DB556E2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FAA36571-4542-6C2E-3CC1-1BAE1410F48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FD76806-2CBC-188E-C6E0-0037AE82C0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89B530-5F59-34E3-D06D-969AA6AE6EE9}"/>
              </a:ext>
            </a:extLst>
          </p:cNvPr>
          <p:cNvSpPr/>
          <p:nvPr userDrawn="1"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B2144C7-5FA1-162D-BF47-B98B5FA4D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4E3C07EE-204F-2B2C-A383-A4D90BADEABF}"/>
              </a:ext>
            </a:extLst>
          </p:cNvPr>
          <p:cNvSpPr txBox="1">
            <a:spLocks/>
          </p:cNvSpPr>
          <p:nvPr userDrawn="1"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155CCCB8-8E6A-5533-91CB-AD49C79154C8}"/>
              </a:ext>
            </a:extLst>
          </p:cNvPr>
          <p:cNvSpPr txBox="1">
            <a:spLocks/>
          </p:cNvSpPr>
          <p:nvPr userDrawn="1"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22" name="Imagen 2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F53512CD-6E3F-DB5F-9C9C-734AEA653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30492004-91F3-1885-3909-A0838E1AFC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CE036B1E-CE9F-3364-4F01-72AD83C88F82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99234B4-8677-3D61-AA5B-A6ABA57504CD}"/>
              </a:ext>
            </a:extLst>
          </p:cNvPr>
          <p:cNvGrpSpPr/>
          <p:nvPr userDrawn="1"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04AE1FD8-A907-ADA1-ACB7-39FF957C4F58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B5A50356-E03C-9542-963A-119989E9487D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2CDA31B9-3A12-330B-8CAF-440CC7D1C428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8F515708-2778-0BE9-216C-A1AE99CE85BE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45651D7C-10A4-473B-A454-94BBA29E0C2A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30" name="Imagen 29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F12C1D33-3034-F69E-673C-03A960FC7AC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31" name="Imagen 30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15682DA5-2F07-8195-2EB1-D2AE86BFAD3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32" name="Imagen 31" descr="Logotipo&#10;&#10;Descripción generada automáticamente">
                  <a:extLst>
                    <a:ext uri="{FF2B5EF4-FFF2-40B4-BE49-F238E27FC236}">
                      <a16:creationId xmlns:a16="http://schemas.microsoft.com/office/drawing/2014/main" id="{76BD8EDC-28A8-0AC4-C66C-F91DB9CEA73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33" name="Conector recto 32">
                  <a:extLst>
                    <a:ext uri="{FF2B5EF4-FFF2-40B4-BE49-F238E27FC236}">
                      <a16:creationId xmlns:a16="http://schemas.microsoft.com/office/drawing/2014/main" id="{560DA2C5-BE72-3E07-0BB5-3DB80C5460B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cto 33">
                  <a:extLst>
                    <a:ext uri="{FF2B5EF4-FFF2-40B4-BE49-F238E27FC236}">
                      <a16:creationId xmlns:a16="http://schemas.microsoft.com/office/drawing/2014/main" id="{297DE892-A467-B939-FCF7-F77455B9BA6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951458D5-F989-E730-A635-AD6246D98C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Imagen 35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B098C80D-932A-694C-D562-6BC6DC32C3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39B6A3EC-5E7F-3D0F-384A-115323E93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5" name="Imagen 24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232A255A-AFCC-8590-14C6-F7ECE9DFB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67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1096E5A1-1B30-2EBA-7C0A-C76A4E10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97265CD-1F3E-ABC1-F808-E6DF1C8887F9}"/>
              </a:ext>
            </a:extLst>
          </p:cNvPr>
          <p:cNvSpPr/>
          <p:nvPr userDrawn="1"/>
        </p:nvSpPr>
        <p:spPr>
          <a:xfrm>
            <a:off x="-1" y="-2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3912191" y="2527214"/>
            <a:ext cx="0" cy="3040996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76141"/>
            <a:ext cx="8267088" cy="72935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26AC3AB-3AC9-A0EA-FECD-3242AB16EA4C}"/>
              </a:ext>
            </a:extLst>
          </p:cNvPr>
          <p:cNvSpPr txBox="1">
            <a:spLocks/>
          </p:cNvSpPr>
          <p:nvPr userDrawn="1"/>
        </p:nvSpPr>
        <p:spPr>
          <a:xfrm>
            <a:off x="184901" y="2347797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Tipografía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391C5ECB-05FF-305B-B9F9-4F11DE2DE37D}"/>
              </a:ext>
            </a:extLst>
          </p:cNvPr>
          <p:cNvSpPr txBox="1">
            <a:spLocks/>
          </p:cNvSpPr>
          <p:nvPr userDrawn="1"/>
        </p:nvSpPr>
        <p:spPr>
          <a:xfrm>
            <a:off x="650747" y="3028250"/>
            <a:ext cx="2871332" cy="9707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En este link puede descargar la tipografía correspondiente a la familia tipográfica Montserrat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2F98548C-71C6-E09B-ADB0-4FCE1EEC0CA6}"/>
              </a:ext>
            </a:extLst>
          </p:cNvPr>
          <p:cNvSpPr txBox="1">
            <a:spLocks/>
          </p:cNvSpPr>
          <p:nvPr userDrawn="1"/>
        </p:nvSpPr>
        <p:spPr>
          <a:xfrm>
            <a:off x="697930" y="4679299"/>
            <a:ext cx="2780277" cy="888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600" b="0" dirty="0">
                <a:solidFill>
                  <a:schemeClr val="bg1"/>
                </a:solidFill>
              </a:rPr>
              <a:t>Oprima la tecla</a:t>
            </a:r>
          </a:p>
          <a:p>
            <a:pPr algn="ctr">
              <a:spcBef>
                <a:spcPts val="0"/>
              </a:spcBef>
            </a:pPr>
            <a:r>
              <a:rPr lang="es-CO" sz="1600" dirty="0"/>
              <a:t>“</a:t>
            </a:r>
            <a:r>
              <a:rPr lang="es-CO" sz="1600" b="1" dirty="0" err="1">
                <a:solidFill>
                  <a:schemeClr val="bg1"/>
                </a:solidFill>
              </a:rPr>
              <a:t>Ctrl</a:t>
            </a:r>
            <a:r>
              <a:rPr lang="es-CO" sz="1600" b="1" dirty="0">
                <a:solidFill>
                  <a:schemeClr val="bg1"/>
                </a:solidFill>
              </a:rPr>
              <a:t> +clic izquierdo” </a:t>
            </a:r>
            <a:r>
              <a:rPr lang="es-CO" sz="1600" b="0" dirty="0">
                <a:solidFill>
                  <a:schemeClr val="bg1"/>
                </a:solidFill>
              </a:rPr>
              <a:t>para ingresar al vínculo 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108D580-B2F6-2FFD-5740-2E69636E124D}"/>
              </a:ext>
            </a:extLst>
          </p:cNvPr>
          <p:cNvSpPr/>
          <p:nvPr userDrawn="1"/>
        </p:nvSpPr>
        <p:spPr>
          <a:xfrm>
            <a:off x="656230" y="4741067"/>
            <a:ext cx="2780277" cy="827144"/>
          </a:xfrm>
          <a:prstGeom prst="roundRect">
            <a:avLst/>
          </a:prstGeom>
          <a:noFill/>
          <a:ln w="28575">
            <a:solidFill>
              <a:srgbClr val="FF8D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FE4D35-2709-3F02-8FA1-BC7E5251DA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8849">
            <a:off x="2382835" y="4387283"/>
            <a:ext cx="1767392" cy="994158"/>
          </a:xfrm>
          <a:prstGeom prst="rect">
            <a:avLst/>
          </a:prstGeom>
        </p:spPr>
      </p:pic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097347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E357C7F5-DBF0-0FE3-9A0E-CB3DDAA5026C}"/>
              </a:ext>
            </a:extLst>
          </p:cNvPr>
          <p:cNvSpPr txBox="1">
            <a:spLocks/>
          </p:cNvSpPr>
          <p:nvPr userDrawn="1"/>
        </p:nvSpPr>
        <p:spPr>
          <a:xfrm>
            <a:off x="6330589" y="2349476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Iconos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84C47960-CCAB-0DCB-70D7-9153624D48FC}"/>
              </a:ext>
            </a:extLst>
          </p:cNvPr>
          <p:cNvSpPr txBox="1">
            <a:spLocks/>
          </p:cNvSpPr>
          <p:nvPr userDrawn="1"/>
        </p:nvSpPr>
        <p:spPr>
          <a:xfrm>
            <a:off x="4798179" y="2747608"/>
            <a:ext cx="6358659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Puede utilizar los diferentes recursos gráficos en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8007280" y="6097347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5C23CB03-EACE-F949-C4A2-4DDF4ECABE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05E25F66-0D0F-64CA-560E-10E97EE41A4D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09505081-BD3D-6947-9EE3-461DD8722787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F4F884BA-14FE-8DFF-ADEC-A4072D14EBC8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0" name="Imagen 9" descr="Logotipo&#10;&#10;El contenido generado por IA puede ser incorrecto.">
            <a:extLst>
              <a:ext uri="{FF2B5EF4-FFF2-40B4-BE49-F238E27FC236}">
                <a16:creationId xmlns:a16="http://schemas.microsoft.com/office/drawing/2014/main" id="{274EE2BB-3B38-7D86-DC37-896F564886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48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orre&#10;&#10;Descripción generada automáticamente">
            <a:extLst>
              <a:ext uri="{FF2B5EF4-FFF2-40B4-BE49-F238E27FC236}">
                <a16:creationId xmlns:a16="http://schemas.microsoft.com/office/drawing/2014/main" id="{54FA5467-F539-D07F-7FA0-23E738235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AAAE442-981B-29DE-FC33-2B6EA6EBEC02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2F549921-3F20-5628-2B7F-DE11E9A8C0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28D75E93-4635-AAAC-0170-3D0A6AE47AC7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180695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orre&#10;&#10;Descripción generada automáticamente">
            <a:extLst>
              <a:ext uri="{FF2B5EF4-FFF2-40B4-BE49-F238E27FC236}">
                <a16:creationId xmlns:a16="http://schemas.microsoft.com/office/drawing/2014/main" id="{DD9B7F69-5CA4-D194-EF22-4872A97D9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2"/>
            <a:ext cx="12191999" cy="68580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193A8FD-548A-CA9C-B1A4-7174B98611EE}"/>
              </a:ext>
            </a:extLst>
          </p:cNvPr>
          <p:cNvSpPr/>
          <p:nvPr userDrawn="1"/>
        </p:nvSpPr>
        <p:spPr>
          <a:xfrm>
            <a:off x="-1" y="-3"/>
            <a:ext cx="12192000" cy="685800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AA3665E-F4E6-ACE5-0E0A-A0F560119F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3D78CE70-B072-CA33-952C-49C9FF2A0F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E67B7757-B9B2-D2EA-1544-C174C824F34B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15643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jo de la tierra&#10;&#10;Descripción generada automáticamente con confianza baja">
            <a:extLst>
              <a:ext uri="{FF2B5EF4-FFF2-40B4-BE49-F238E27FC236}">
                <a16:creationId xmlns:a16="http://schemas.microsoft.com/office/drawing/2014/main" id="{4884D670-3815-0E1F-C03D-13356608E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5512DD1F-F7D6-76B9-14CB-36BA4092316B}"/>
              </a:ext>
            </a:extLst>
          </p:cNvPr>
          <p:cNvSpPr/>
          <p:nvPr userDrawn="1"/>
        </p:nvSpPr>
        <p:spPr>
          <a:xfrm>
            <a:off x="2988861" y="4798841"/>
            <a:ext cx="5789382" cy="828236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184D6FD4-DF9D-861E-531D-42244726A8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8" name="Google Shape;165;p38">
            <a:extLst>
              <a:ext uri="{FF2B5EF4-FFF2-40B4-BE49-F238E27FC236}">
                <a16:creationId xmlns:a16="http://schemas.microsoft.com/office/drawing/2014/main" id="{DE2FC7E2-3261-157E-0517-B690E9707A41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1117E78A-50D8-B80E-9361-72A40FE76456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C52A08D7-8AA3-58BC-2D1A-516C6EB40F40}"/>
              </a:ext>
            </a:extLst>
          </p:cNvPr>
          <p:cNvGrpSpPr/>
          <p:nvPr userDrawn="1"/>
        </p:nvGrpSpPr>
        <p:grpSpPr>
          <a:xfrm>
            <a:off x="3463052" y="449288"/>
            <a:ext cx="6332834" cy="4349553"/>
            <a:chOff x="2717134" y="449288"/>
            <a:chExt cx="6332834" cy="4349553"/>
          </a:xfrm>
        </p:grpSpPr>
        <p:pic>
          <p:nvPicPr>
            <p:cNvPr id="19" name="Imagen 18" descr="Un hombre con un celular en la mano&#10;&#10;El contenido generado por IA puede ser incorrecto.">
              <a:extLst>
                <a:ext uri="{FF2B5EF4-FFF2-40B4-BE49-F238E27FC236}">
                  <a16:creationId xmlns:a16="http://schemas.microsoft.com/office/drawing/2014/main" id="{48B40440-62E3-6B55-F993-57A42CD03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134" y="574841"/>
              <a:ext cx="6332834" cy="4224000"/>
            </a:xfrm>
            <a:prstGeom prst="rect">
              <a:avLst/>
            </a:prstGeom>
          </p:spPr>
        </p:pic>
        <p:pic>
          <p:nvPicPr>
            <p:cNvPr id="20" name="Imagen 19" descr="Forma, Polígono&#10;&#10;El contenido generado por IA puede ser incorrecto.">
              <a:extLst>
                <a:ext uri="{FF2B5EF4-FFF2-40B4-BE49-F238E27FC236}">
                  <a16:creationId xmlns:a16="http://schemas.microsoft.com/office/drawing/2014/main" id="{3A0B7171-E6C0-7385-15A6-82A1B147F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134" y="449288"/>
              <a:ext cx="2819350" cy="2819350"/>
            </a:xfrm>
            <a:prstGeom prst="rect">
              <a:avLst/>
            </a:prstGeom>
          </p:spPr>
        </p:pic>
      </p:grp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D7593DFD-9097-1439-1F5F-C051A100FFB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4C8F8DAF-1329-DFE2-A2CD-993BBAF61DED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318825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Dibujo de la tierra&#10;&#10;Descripción generada automáticamente con confianza baja">
            <a:extLst>
              <a:ext uri="{FF2B5EF4-FFF2-40B4-BE49-F238E27FC236}">
                <a16:creationId xmlns:a16="http://schemas.microsoft.com/office/drawing/2014/main" id="{BEEF22D8-4C89-74FC-2999-8FD6CCDCA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24E098D7-A1BE-DE86-9FE7-DE5FCD3B72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33E36ADB-FA5E-C79A-B482-FEC5C939266E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965FBE44-B0FC-85FC-A3A3-4903D85402C5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C1F300F-4060-5928-B323-0AAD969CDD65}"/>
              </a:ext>
            </a:extLst>
          </p:cNvPr>
          <p:cNvSpPr/>
          <p:nvPr userDrawn="1"/>
        </p:nvSpPr>
        <p:spPr>
          <a:xfrm>
            <a:off x="-409465" y="2041993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Imagen 21" descr="Imagen que contiene animal, tabla, sostener, vidrio&#10;&#10;Descripción generada automáticamente">
            <a:extLst>
              <a:ext uri="{FF2B5EF4-FFF2-40B4-BE49-F238E27FC236}">
                <a16:creationId xmlns:a16="http://schemas.microsoft.com/office/drawing/2014/main" id="{AD62597D-05DA-2D30-784C-A496F35E17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5" t="324" r="31834" b="-324"/>
          <a:stretch/>
        </p:blipFill>
        <p:spPr>
          <a:xfrm>
            <a:off x="1004451" y="1498698"/>
            <a:ext cx="4106437" cy="5372950"/>
          </a:xfrm>
          <a:prstGeom prst="rect">
            <a:avLst/>
          </a:prstGeom>
        </p:spPr>
      </p:pic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675F1B1D-8333-7587-7070-969B3F9C07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2E4E06AA-ADF9-EAC6-394A-91A6C5704AF6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11398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ntalla de video juego en la mano&#10;&#10;Descripción generada automáticamente con confianza media">
            <a:extLst>
              <a:ext uri="{FF2B5EF4-FFF2-40B4-BE49-F238E27FC236}">
                <a16:creationId xmlns:a16="http://schemas.microsoft.com/office/drawing/2014/main" id="{99EABDA8-E5DD-499F-E116-5574896ED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/>
          <a:stretch/>
        </p:blipFill>
        <p:spPr>
          <a:xfrm>
            <a:off x="5404516" y="38917"/>
            <a:ext cx="6787484" cy="5024401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14F98AD9-AD85-9F03-7A55-92DA405B1E4E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CAC4BBF8-2B5C-71A9-D55D-0BB737E8B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18" name="Imagen 1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79775A1-AC97-2962-BFAA-54CDD85063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19" name="Google Shape;736;p33">
            <a:extLst>
              <a:ext uri="{FF2B5EF4-FFF2-40B4-BE49-F238E27FC236}">
                <a16:creationId xmlns:a16="http://schemas.microsoft.com/office/drawing/2014/main" id="{9C2B5D06-8FDD-C69F-98F4-9DB7C84B6D36}"/>
              </a:ext>
            </a:extLst>
          </p:cNvPr>
          <p:cNvSpPr/>
          <p:nvPr userDrawn="1"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3" name="Google Shape;208;p30">
            <a:extLst>
              <a:ext uri="{FF2B5EF4-FFF2-40B4-BE49-F238E27FC236}">
                <a16:creationId xmlns:a16="http://schemas.microsoft.com/office/drawing/2014/main" id="{B2D37A62-7DD3-1786-6A09-C1A35A204396}"/>
              </a:ext>
            </a:extLst>
          </p:cNvPr>
          <p:cNvGrpSpPr/>
          <p:nvPr userDrawn="1"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24" name="Google Shape;209;p30">
              <a:extLst>
                <a:ext uri="{FF2B5EF4-FFF2-40B4-BE49-F238E27FC236}">
                  <a16:creationId xmlns:a16="http://schemas.microsoft.com/office/drawing/2014/main" id="{0BD4B41B-B0A9-24E8-3531-C8587C8E2CE4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10;p30">
              <a:extLst>
                <a:ext uri="{FF2B5EF4-FFF2-40B4-BE49-F238E27FC236}">
                  <a16:creationId xmlns:a16="http://schemas.microsoft.com/office/drawing/2014/main" id="{FC5064C4-239E-69B4-36E7-BBCA4C486094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Elipse 25">
            <a:extLst>
              <a:ext uri="{FF2B5EF4-FFF2-40B4-BE49-F238E27FC236}">
                <a16:creationId xmlns:a16="http://schemas.microsoft.com/office/drawing/2014/main" id="{46838EAA-6F74-0BF9-12D4-912CBCDD3779}"/>
              </a:ext>
            </a:extLst>
          </p:cNvPr>
          <p:cNvSpPr/>
          <p:nvPr userDrawn="1"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" name="Imagen 1" descr="Logotipo&#10;&#10;El contenido generado por IA puede ser incorrecto.">
            <a:extLst>
              <a:ext uri="{FF2B5EF4-FFF2-40B4-BE49-F238E27FC236}">
                <a16:creationId xmlns:a16="http://schemas.microsoft.com/office/drawing/2014/main" id="{701D5A46-E8AF-4C7D-1C0C-B6F80571B5F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9030D9EC-732E-B120-9A53-B1A96645612A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227501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44B24AE-4EA0-F231-9A32-5D28F3164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04A2F999-5EAB-1178-7729-F39792B7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9DB1ECD1-248E-DD55-BF46-A4352CBEF103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FD85F19E-681E-6BB4-8008-0CB5266EF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6C596DD-1B4E-F1A1-9957-01964C2860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4AB13DE4-2B2D-E2F9-7D1D-E014F09A36A1}"/>
              </a:ext>
            </a:extLst>
          </p:cNvPr>
          <p:cNvSpPr/>
          <p:nvPr userDrawn="1"/>
        </p:nvSpPr>
        <p:spPr>
          <a:xfrm>
            <a:off x="3578841" y="2041993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23E77508-154F-E550-54C4-863EB9D532F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3" name="Imagen 22" descr="Imagen que contiene persona, hombre, sostener, vistiendo&#10;&#10;Descripción generada automáticamente">
            <a:extLst>
              <a:ext uri="{FF2B5EF4-FFF2-40B4-BE49-F238E27FC236}">
                <a16:creationId xmlns:a16="http://schemas.microsoft.com/office/drawing/2014/main" id="{E536D001-6262-D0D9-A7B8-ADC67841A1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r="19137"/>
          <a:stretch/>
        </p:blipFill>
        <p:spPr>
          <a:xfrm>
            <a:off x="4279530" y="507266"/>
            <a:ext cx="6480125" cy="6353536"/>
          </a:xfrm>
          <a:prstGeom prst="rect">
            <a:avLst/>
          </a:prstGeom>
        </p:spPr>
      </p:pic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E6BF4038-F2C3-FDE4-E465-CE23E7DCBD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99241B34-D226-9970-44E3-D1A15A06A3C1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</p:spTree>
    <p:extLst>
      <p:ext uri="{BB962C8B-B14F-4D97-AF65-F5344CB8AC3E}">
        <p14:creationId xmlns:p14="http://schemas.microsoft.com/office/powerpoint/2010/main" val="2027803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94242-7968-3CCA-29FA-9032F7B1F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5DB334-7523-46E4-9AF6-4CF9CD5B2163}" type="datetimeFigureOut">
              <a:rPr lang="es-CO" smtClean="0"/>
              <a:t>30/12/2025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70000B-D922-E17E-16E7-27E45AB60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61EF63-6016-F8D8-D1E3-EA045C60D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8EF7BD-A40A-4EE1-9AD9-10ED842C8394}" type="slidenum">
              <a:rPr lang="es-CO" smtClean="0"/>
              <a:t>‹Nº›</a:t>
            </a:fld>
            <a:endParaRPr lang="es-CO"/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78192303-1F53-1B43-9303-56C5CB8CED8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1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65" r:id="rId4"/>
    <p:sldLayoutId id="2147483663" r:id="rId5"/>
    <p:sldLayoutId id="2147483666" r:id="rId6"/>
    <p:sldLayoutId id="2147483667" r:id="rId7"/>
    <p:sldLayoutId id="2147483668" r:id="rId8"/>
    <p:sldLayoutId id="2147483671" r:id="rId9"/>
    <p:sldLayoutId id="2147483669" r:id="rId10"/>
    <p:sldLayoutId id="2147483670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7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18" Type="http://schemas.openxmlformats.org/officeDocument/2006/relationships/image" Target="../media/image54.gif"/><Relationship Id="rId3" Type="http://schemas.openxmlformats.org/officeDocument/2006/relationships/image" Target="../media/image39.gif"/><Relationship Id="rId7" Type="http://schemas.openxmlformats.org/officeDocument/2006/relationships/image" Target="../media/image43.gif"/><Relationship Id="rId12" Type="http://schemas.openxmlformats.org/officeDocument/2006/relationships/image" Target="../media/image48.gif"/><Relationship Id="rId17" Type="http://schemas.openxmlformats.org/officeDocument/2006/relationships/image" Target="../media/image53.gif"/><Relationship Id="rId2" Type="http://schemas.openxmlformats.org/officeDocument/2006/relationships/image" Target="../media/image38.gif"/><Relationship Id="rId16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11" Type="http://schemas.openxmlformats.org/officeDocument/2006/relationships/image" Target="../media/image47.gif"/><Relationship Id="rId5" Type="http://schemas.openxmlformats.org/officeDocument/2006/relationships/image" Target="../media/image41.gif"/><Relationship Id="rId15" Type="http://schemas.openxmlformats.org/officeDocument/2006/relationships/image" Target="../media/image51.gif"/><Relationship Id="rId10" Type="http://schemas.openxmlformats.org/officeDocument/2006/relationships/image" Target="../media/image46.gif"/><Relationship Id="rId4" Type="http://schemas.openxmlformats.org/officeDocument/2006/relationships/image" Target="../media/image40.gif"/><Relationship Id="rId9" Type="http://schemas.openxmlformats.org/officeDocument/2006/relationships/image" Target="../media/image45.gif"/><Relationship Id="rId1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FB31C518-23BD-4B75-E692-B34EBACB7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86" y="3442648"/>
            <a:ext cx="608338" cy="608338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A03E9FD3-5A18-5333-82CD-9B17AE313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37" y="3407651"/>
            <a:ext cx="659937" cy="65993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DA8538E-4635-A30D-44F4-BC007ACD4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014" y="3421205"/>
            <a:ext cx="672393" cy="672393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92A0E25-46DC-2142-B177-1C267E06E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46" y="3413415"/>
            <a:ext cx="648407" cy="648407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31C3D77-B3EC-596C-139C-2C01EE4AB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02" y="4795975"/>
            <a:ext cx="671020" cy="67102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BB62379F-0106-6DBC-E31A-1ED2CB691A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99" y="4791892"/>
            <a:ext cx="675103" cy="675103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47822AEA-2D5B-1767-84DC-989BD9E88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14" y="4837431"/>
            <a:ext cx="681736" cy="681736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9093A460-6AAA-ED39-30EC-B4A4B0AE9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82" y="4786535"/>
            <a:ext cx="694154" cy="6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7BF9615E-A1C2-8718-FA3E-5BA0E3DD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ABA21D8A-138A-7546-B768-21C1DA6B72CD}"/>
              </a:ext>
            </a:extLst>
          </p:cNvPr>
          <p:cNvGrpSpPr/>
          <p:nvPr/>
        </p:nvGrpSpPr>
        <p:grpSpPr>
          <a:xfrm>
            <a:off x="6550925" y="0"/>
            <a:ext cx="5641076" cy="6858000"/>
            <a:chOff x="6550925" y="0"/>
            <a:chExt cx="5641076" cy="6858000"/>
          </a:xfrm>
        </p:grpSpPr>
        <p:pic>
          <p:nvPicPr>
            <p:cNvPr id="24" name="Imagen 23" descr="Imagen que contiene interior, tabla, computadora, ventana&#10;&#10;Descripción generada automáticamente">
              <a:extLst>
                <a:ext uri="{FF2B5EF4-FFF2-40B4-BE49-F238E27FC236}">
                  <a16:creationId xmlns:a16="http://schemas.microsoft.com/office/drawing/2014/main" id="{573857DF-9EA7-B1C8-712C-F5EF53259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7650"/>
            <a:stretch/>
          </p:blipFill>
          <p:spPr>
            <a:xfrm>
              <a:off x="6550925" y="0"/>
              <a:ext cx="5641076" cy="6858000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61399133-E593-B5F7-72B4-F720E8B7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384" r="10127"/>
            <a:stretch/>
          </p:blipFill>
          <p:spPr>
            <a:xfrm>
              <a:off x="8256896" y="2469946"/>
              <a:ext cx="2522002" cy="1610736"/>
            </a:xfrm>
            <a:prstGeom prst="rect">
              <a:avLst/>
            </a:prstGeom>
          </p:spPr>
        </p:pic>
        <p:sp>
          <p:nvSpPr>
            <p:cNvPr id="26" name="Google Shape;646;p58">
              <a:extLst>
                <a:ext uri="{FF2B5EF4-FFF2-40B4-BE49-F238E27FC236}">
                  <a16:creationId xmlns:a16="http://schemas.microsoft.com/office/drawing/2014/main" id="{628F5E05-E539-7011-4539-94C242BE935D}"/>
                </a:ext>
              </a:extLst>
            </p:cNvPr>
            <p:cNvSpPr/>
            <p:nvPr/>
          </p:nvSpPr>
          <p:spPr>
            <a:xfrm>
              <a:off x="9365407" y="3098294"/>
              <a:ext cx="414985" cy="41498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7;p58">
              <a:extLst>
                <a:ext uri="{FF2B5EF4-FFF2-40B4-BE49-F238E27FC236}">
                  <a16:creationId xmlns:a16="http://schemas.microsoft.com/office/drawing/2014/main" id="{CB2FE6CE-358B-DA6E-144D-5BE6115648F4}"/>
                </a:ext>
              </a:extLst>
            </p:cNvPr>
            <p:cNvSpPr/>
            <p:nvPr/>
          </p:nvSpPr>
          <p:spPr>
            <a:xfrm rot="5400000">
              <a:off x="9488816" y="3199249"/>
              <a:ext cx="246390" cy="213112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5542AF5-A74E-EA8C-5DC0-4898F632D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7" name="Google Shape;165;p38">
            <a:extLst>
              <a:ext uri="{FF2B5EF4-FFF2-40B4-BE49-F238E27FC236}">
                <a16:creationId xmlns:a16="http://schemas.microsoft.com/office/drawing/2014/main" id="{CFFEA928-1729-8BA2-2FC8-220CA83B4803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9F8092F7-A344-11CD-039B-16330B5A90C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1B8F1F8C-2FCC-6A74-8047-146EC5C9DFA2}"/>
              </a:ext>
            </a:extLst>
          </p:cNvPr>
          <p:cNvSpPr txBox="1">
            <a:spLocks/>
          </p:cNvSpPr>
          <p:nvPr/>
        </p:nvSpPr>
        <p:spPr>
          <a:xfrm>
            <a:off x="1074680" y="4184467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F30B24F8-F8B8-0F81-E9B0-8CC5ED5C0B04}"/>
              </a:ext>
            </a:extLst>
          </p:cNvPr>
          <p:cNvSpPr txBox="1">
            <a:spLocks/>
          </p:cNvSpPr>
          <p:nvPr/>
        </p:nvSpPr>
        <p:spPr>
          <a:xfrm>
            <a:off x="1205893" y="3116945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5699807E-4766-CA7D-DCBF-3EAD1D74582B}"/>
              </a:ext>
            </a:extLst>
          </p:cNvPr>
          <p:cNvSpPr txBox="1">
            <a:spLocks/>
          </p:cNvSpPr>
          <p:nvPr/>
        </p:nvSpPr>
        <p:spPr>
          <a:xfrm>
            <a:off x="663686" y="204273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Título video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92809B6-3DB8-7D6A-A67F-D1B763B22E39}"/>
              </a:ext>
            </a:extLst>
          </p:cNvPr>
          <p:cNvSpPr/>
          <p:nvPr/>
        </p:nvSpPr>
        <p:spPr>
          <a:xfrm>
            <a:off x="1283768" y="2725507"/>
            <a:ext cx="3812780" cy="147161"/>
          </a:xfrm>
          <a:prstGeom prst="roundRect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239BD1F0-AC91-9BB6-4F2C-CFB3F472C852}"/>
              </a:ext>
            </a:extLst>
          </p:cNvPr>
          <p:cNvSpPr txBox="1">
            <a:spLocks/>
          </p:cNvSpPr>
          <p:nvPr/>
        </p:nvSpPr>
        <p:spPr>
          <a:xfrm>
            <a:off x="701463" y="5407323"/>
            <a:ext cx="4977390" cy="59769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Texto importante</a:t>
            </a:r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B2D2BD7F-1C1A-9128-B0D9-683465727D6E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0908554A-F73F-54C2-9105-22E74E36E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349AD55-F757-EF1B-57BA-941A6662A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83415D9C-0B69-6973-647F-1F8B8FBF33E0}"/>
              </a:ext>
            </a:extLst>
          </p:cNvPr>
          <p:cNvSpPr/>
          <p:nvPr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EC809BD-D304-0592-04E5-B27FCA92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4C26FEF3-18E8-E630-8539-7AD492BA4644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450E2B87-49F1-D762-4DD4-48FA28014087}"/>
              </a:ext>
            </a:extLst>
          </p:cNvPr>
          <p:cNvGrpSpPr/>
          <p:nvPr/>
        </p:nvGrpSpPr>
        <p:grpSpPr>
          <a:xfrm>
            <a:off x="-85683" y="2122669"/>
            <a:ext cx="5069497" cy="1030150"/>
            <a:chOff x="-187887" y="2268410"/>
            <a:chExt cx="5069497" cy="103015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DA9CC4E-2A3E-4D62-F951-3B4E8900C632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755E0DE7-94F4-BF89-7739-F5A30CA3490D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FFC7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7B2B9E66-87E6-84B3-79F3-83E1DF1D6EFC}"/>
              </a:ext>
            </a:extLst>
          </p:cNvPr>
          <p:cNvSpPr txBox="1">
            <a:spLocks/>
          </p:cNvSpPr>
          <p:nvPr/>
        </p:nvSpPr>
        <p:spPr>
          <a:xfrm>
            <a:off x="4268511" y="2321754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54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6CED7C93-F7FB-8755-ABE6-02365B360A25}"/>
              </a:ext>
            </a:extLst>
          </p:cNvPr>
          <p:cNvSpPr txBox="1">
            <a:spLocks/>
          </p:cNvSpPr>
          <p:nvPr/>
        </p:nvSpPr>
        <p:spPr>
          <a:xfrm>
            <a:off x="265309" y="2979331"/>
            <a:ext cx="2641565" cy="320174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40FDD1C6-F897-88C4-19D9-7BEA47BE6091}"/>
              </a:ext>
            </a:extLst>
          </p:cNvPr>
          <p:cNvSpPr txBox="1">
            <a:spLocks/>
          </p:cNvSpPr>
          <p:nvPr/>
        </p:nvSpPr>
        <p:spPr>
          <a:xfrm>
            <a:off x="8941938" y="2710279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A5C3D418-3546-F61B-CC15-0DD447E1764D}"/>
              </a:ext>
            </a:extLst>
          </p:cNvPr>
          <p:cNvSpPr txBox="1">
            <a:spLocks/>
          </p:cNvSpPr>
          <p:nvPr/>
        </p:nvSpPr>
        <p:spPr>
          <a:xfrm>
            <a:off x="8697863" y="4062649"/>
            <a:ext cx="3208064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0928C00D-E29B-8FF0-63C0-1A7F61C16493}"/>
              </a:ext>
            </a:extLst>
          </p:cNvPr>
          <p:cNvSpPr txBox="1">
            <a:spLocks/>
          </p:cNvSpPr>
          <p:nvPr/>
        </p:nvSpPr>
        <p:spPr>
          <a:xfrm>
            <a:off x="328052" y="2003262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229196A-103E-1DAF-B489-30DE77D218F5}"/>
              </a:ext>
            </a:extLst>
          </p:cNvPr>
          <p:cNvGrpSpPr/>
          <p:nvPr/>
        </p:nvGrpSpPr>
        <p:grpSpPr>
          <a:xfrm flipH="1">
            <a:off x="7161561" y="2869084"/>
            <a:ext cx="5069497" cy="1030150"/>
            <a:chOff x="-187887" y="2268410"/>
            <a:chExt cx="5069497" cy="1030150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CD25E04-F4C9-6E32-61E1-57B7C0BBEDB4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99D2A08-04B5-BE2F-ABCF-02F4E9A8E19B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FFC7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73DE8A46-E4EE-283D-A9B5-92DC5B68748D}"/>
              </a:ext>
            </a:extLst>
          </p:cNvPr>
          <p:cNvSpPr txBox="1">
            <a:spLocks/>
          </p:cNvSpPr>
          <p:nvPr/>
        </p:nvSpPr>
        <p:spPr>
          <a:xfrm>
            <a:off x="7391433" y="3043783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5400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sz="5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1" name="Imagen 20" descr="Mujer con vestido negro&#10;&#10;Descripción generada automáticamente con confianza media">
            <a:extLst>
              <a:ext uri="{FF2B5EF4-FFF2-40B4-BE49-F238E27FC236}">
                <a16:creationId xmlns:a16="http://schemas.microsoft.com/office/drawing/2014/main" id="{FE5DE28B-9EB3-3EFA-7D8A-02DB2B819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9164" r="9332" b="42289"/>
          <a:stretch/>
        </p:blipFill>
        <p:spPr>
          <a:xfrm>
            <a:off x="2575849" y="1887794"/>
            <a:ext cx="5897881" cy="4970206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BCBA226C-2A40-23BC-60BF-23F9DA5D361B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E2B54D7A-4135-6902-ABB6-E5B5F9386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B12DE1B8-EC9F-231E-7928-5003C6C3A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5CB08562-B47D-7357-7D60-FB7570ACA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4014059F-8F4F-86D7-8D7B-DD4840550FA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07C9751F-41CD-37C0-4362-287CB41C960C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736;p33">
            <a:extLst>
              <a:ext uri="{FF2B5EF4-FFF2-40B4-BE49-F238E27FC236}">
                <a16:creationId xmlns:a16="http://schemas.microsoft.com/office/drawing/2014/main" id="{7BAD8093-B9DC-E9C9-D244-426F42431B53}"/>
              </a:ext>
            </a:extLst>
          </p:cNvPr>
          <p:cNvSpPr/>
          <p:nvPr/>
        </p:nvSpPr>
        <p:spPr>
          <a:xfrm>
            <a:off x="-1" y="6040675"/>
            <a:ext cx="12191999" cy="1063509"/>
          </a:xfrm>
          <a:prstGeom prst="rect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268C973-3FF9-EA2C-A615-325937BA9CBA}"/>
              </a:ext>
            </a:extLst>
          </p:cNvPr>
          <p:cNvSpPr txBox="1">
            <a:spLocks/>
          </p:cNvSpPr>
          <p:nvPr/>
        </p:nvSpPr>
        <p:spPr>
          <a:xfrm>
            <a:off x="6779960" y="3011885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6EA1D348-C75D-4FF0-5503-A735FFF6C096}"/>
              </a:ext>
            </a:extLst>
          </p:cNvPr>
          <p:cNvSpPr txBox="1">
            <a:spLocks/>
          </p:cNvSpPr>
          <p:nvPr/>
        </p:nvSpPr>
        <p:spPr>
          <a:xfrm>
            <a:off x="6768501" y="4733504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CF220E5C-E56C-A4DF-46EC-325324E8AB73}"/>
              </a:ext>
            </a:extLst>
          </p:cNvPr>
          <p:cNvSpPr txBox="1">
            <a:spLocks/>
          </p:cNvSpPr>
          <p:nvPr/>
        </p:nvSpPr>
        <p:spPr>
          <a:xfrm>
            <a:off x="6881519" y="1789258"/>
            <a:ext cx="5915985" cy="70498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D09CF6C-09D2-7111-8772-431A468A8F00}"/>
              </a:ext>
            </a:extLst>
          </p:cNvPr>
          <p:cNvGrpSpPr/>
          <p:nvPr/>
        </p:nvGrpSpPr>
        <p:grpSpPr>
          <a:xfrm>
            <a:off x="1367235" y="1252284"/>
            <a:ext cx="4700577" cy="5087371"/>
            <a:chOff x="600501" y="1252284"/>
            <a:chExt cx="4700577" cy="5087371"/>
          </a:xfrm>
        </p:grpSpPr>
        <p:pic>
          <p:nvPicPr>
            <p:cNvPr id="16" name="Imagen 15" descr="Forma&#10;&#10;El contenido generado por IA puede ser incorrecto.">
              <a:extLst>
                <a:ext uri="{FF2B5EF4-FFF2-40B4-BE49-F238E27FC236}">
                  <a16:creationId xmlns:a16="http://schemas.microsoft.com/office/drawing/2014/main" id="{9038960F-0523-57D5-5C87-B86F5D68C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76" y="3127353"/>
              <a:ext cx="3212302" cy="3212302"/>
            </a:xfrm>
            <a:prstGeom prst="rect">
              <a:avLst/>
            </a:prstGeom>
          </p:spPr>
        </p:pic>
        <p:pic>
          <p:nvPicPr>
            <p:cNvPr id="19" name="Imagen 18" descr="Un hombre con traje y corbata&#10;&#10;El contenido generado por IA puede ser incorrecto.">
              <a:extLst>
                <a:ext uri="{FF2B5EF4-FFF2-40B4-BE49-F238E27FC236}">
                  <a16:creationId xmlns:a16="http://schemas.microsoft.com/office/drawing/2014/main" id="{54DB6BB5-BDCB-754B-5FF4-D204E8F07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29" r="22953"/>
            <a:stretch/>
          </p:blipFill>
          <p:spPr>
            <a:xfrm>
              <a:off x="600501" y="1252284"/>
              <a:ext cx="3562066" cy="4788390"/>
            </a:xfrm>
            <a:prstGeom prst="rect">
              <a:avLst/>
            </a:prstGeom>
          </p:spPr>
        </p:pic>
      </p:grp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8CB09133-4648-F0CD-446D-99B92D89B304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98DDB37B-8967-52F7-2AA9-FC8296153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5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806E4F17-026B-578F-3765-05C5C292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7" name="Google Shape;165;p38">
            <a:extLst>
              <a:ext uri="{FF2B5EF4-FFF2-40B4-BE49-F238E27FC236}">
                <a16:creationId xmlns:a16="http://schemas.microsoft.com/office/drawing/2014/main" id="{5A54C92F-2505-5CA7-F535-FF7F60A7954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D22DF34D-F117-B430-CFA2-5F315ADEC13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1" name="Imagen 3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B235480-64CF-FC7C-F6C3-D1CA9C211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A5C84334-74DA-CDA7-985F-2BBF63DC1ABA}"/>
              </a:ext>
            </a:extLst>
          </p:cNvPr>
          <p:cNvSpPr txBox="1">
            <a:spLocks/>
          </p:cNvSpPr>
          <p:nvPr/>
        </p:nvSpPr>
        <p:spPr>
          <a:xfrm>
            <a:off x="1047756" y="2378312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EF6255C6-63CB-DB32-4C13-8076592525BF}"/>
              </a:ext>
            </a:extLst>
          </p:cNvPr>
          <p:cNvSpPr txBox="1">
            <a:spLocks/>
          </p:cNvSpPr>
          <p:nvPr/>
        </p:nvSpPr>
        <p:spPr>
          <a:xfrm>
            <a:off x="1047756" y="3055271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8C8F0935-03E9-E4BA-ABC3-B204BCA7C35B}"/>
              </a:ext>
            </a:extLst>
          </p:cNvPr>
          <p:cNvSpPr txBox="1">
            <a:spLocks/>
          </p:cNvSpPr>
          <p:nvPr/>
        </p:nvSpPr>
        <p:spPr>
          <a:xfrm>
            <a:off x="4565441" y="2359631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E4AAA9A9-BE7A-0006-CB88-D040CED66682}"/>
              </a:ext>
            </a:extLst>
          </p:cNvPr>
          <p:cNvSpPr txBox="1">
            <a:spLocks/>
          </p:cNvSpPr>
          <p:nvPr/>
        </p:nvSpPr>
        <p:spPr>
          <a:xfrm>
            <a:off x="8209452" y="238014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FE4BF9DC-64DE-EF06-46AC-7E17CC36CB79}"/>
              </a:ext>
            </a:extLst>
          </p:cNvPr>
          <p:cNvSpPr txBox="1">
            <a:spLocks/>
          </p:cNvSpPr>
          <p:nvPr/>
        </p:nvSpPr>
        <p:spPr>
          <a:xfrm>
            <a:off x="4565441" y="3054664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E817F85B-5607-4041-25F2-6C64E85644E7}"/>
              </a:ext>
            </a:extLst>
          </p:cNvPr>
          <p:cNvSpPr txBox="1">
            <a:spLocks/>
          </p:cNvSpPr>
          <p:nvPr/>
        </p:nvSpPr>
        <p:spPr>
          <a:xfrm>
            <a:off x="8348204" y="304007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688D8A6A-78B7-22A1-357D-B49771A9B201}"/>
              </a:ext>
            </a:extLst>
          </p:cNvPr>
          <p:cNvSpPr txBox="1">
            <a:spLocks/>
          </p:cNvSpPr>
          <p:nvPr/>
        </p:nvSpPr>
        <p:spPr>
          <a:xfrm>
            <a:off x="1047756" y="5063300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F4B6D519-04E3-E7F9-792B-BF1A9BDD6128}"/>
              </a:ext>
            </a:extLst>
          </p:cNvPr>
          <p:cNvSpPr txBox="1">
            <a:spLocks/>
          </p:cNvSpPr>
          <p:nvPr/>
        </p:nvSpPr>
        <p:spPr>
          <a:xfrm>
            <a:off x="4565441" y="5074115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28751FD8-32E3-00C6-82F3-69F366160BD7}"/>
              </a:ext>
            </a:extLst>
          </p:cNvPr>
          <p:cNvSpPr txBox="1">
            <a:spLocks/>
          </p:cNvSpPr>
          <p:nvPr/>
        </p:nvSpPr>
        <p:spPr>
          <a:xfrm>
            <a:off x="8209452" y="506513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C39412C-5029-A2F5-1CB9-138E2DD9530E}"/>
              </a:ext>
            </a:extLst>
          </p:cNvPr>
          <p:cNvSpPr/>
          <p:nvPr/>
        </p:nvSpPr>
        <p:spPr>
          <a:xfrm>
            <a:off x="1976586" y="1521754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D3865FE1-D185-2B95-CB66-0BDA90D06105}"/>
              </a:ext>
            </a:extLst>
          </p:cNvPr>
          <p:cNvSpPr txBox="1">
            <a:spLocks/>
          </p:cNvSpPr>
          <p:nvPr/>
        </p:nvSpPr>
        <p:spPr>
          <a:xfrm>
            <a:off x="2248879" y="1423217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7742126-9DEA-9D9D-F45C-BA7FEE01B5C3}"/>
              </a:ext>
            </a:extLst>
          </p:cNvPr>
          <p:cNvSpPr/>
          <p:nvPr/>
        </p:nvSpPr>
        <p:spPr>
          <a:xfrm>
            <a:off x="5594031" y="1507635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BF8E06B5-F217-B138-833D-7394B586B620}"/>
              </a:ext>
            </a:extLst>
          </p:cNvPr>
          <p:cNvSpPr txBox="1">
            <a:spLocks/>
          </p:cNvSpPr>
          <p:nvPr/>
        </p:nvSpPr>
        <p:spPr>
          <a:xfrm>
            <a:off x="5866325" y="172349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EB85C97-CF4E-7201-2C26-B259365E62CD}"/>
              </a:ext>
            </a:extLst>
          </p:cNvPr>
          <p:cNvSpPr/>
          <p:nvPr/>
        </p:nvSpPr>
        <p:spPr>
          <a:xfrm>
            <a:off x="9211476" y="1490554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E67585FC-2809-D2A2-8158-7B0BFF96EEDA}"/>
              </a:ext>
            </a:extLst>
          </p:cNvPr>
          <p:cNvSpPr txBox="1">
            <a:spLocks/>
          </p:cNvSpPr>
          <p:nvPr/>
        </p:nvSpPr>
        <p:spPr>
          <a:xfrm>
            <a:off x="9483770" y="1706409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3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5BBEAAB-0104-9160-A9A4-3BC5B128E404}"/>
              </a:ext>
            </a:extLst>
          </p:cNvPr>
          <p:cNvSpPr/>
          <p:nvPr/>
        </p:nvSpPr>
        <p:spPr>
          <a:xfrm>
            <a:off x="1956363" y="4137599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DAC2B2EE-1423-C871-AFB1-3464EE05AF2E}"/>
              </a:ext>
            </a:extLst>
          </p:cNvPr>
          <p:cNvSpPr txBox="1">
            <a:spLocks/>
          </p:cNvSpPr>
          <p:nvPr/>
        </p:nvSpPr>
        <p:spPr>
          <a:xfrm>
            <a:off x="2228656" y="4039062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4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2A52840-6E76-22BA-33E1-C6694009B72D}"/>
              </a:ext>
            </a:extLst>
          </p:cNvPr>
          <p:cNvSpPr/>
          <p:nvPr/>
        </p:nvSpPr>
        <p:spPr>
          <a:xfrm>
            <a:off x="5574557" y="4145245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EED88A30-834B-F1AA-A3C9-881DAE3C26FD}"/>
              </a:ext>
            </a:extLst>
          </p:cNvPr>
          <p:cNvSpPr txBox="1">
            <a:spLocks/>
          </p:cNvSpPr>
          <p:nvPr/>
        </p:nvSpPr>
        <p:spPr>
          <a:xfrm>
            <a:off x="5846851" y="436110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5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E26409A-40C8-824D-8716-1A0A8E9C53A8}"/>
              </a:ext>
            </a:extLst>
          </p:cNvPr>
          <p:cNvSpPr/>
          <p:nvPr/>
        </p:nvSpPr>
        <p:spPr>
          <a:xfrm>
            <a:off x="9231700" y="4155571"/>
            <a:ext cx="1003937" cy="100393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A3CC3749-16B0-7DD8-584B-20B9F8261C93}"/>
              </a:ext>
            </a:extLst>
          </p:cNvPr>
          <p:cNvSpPr txBox="1">
            <a:spLocks/>
          </p:cNvSpPr>
          <p:nvPr/>
        </p:nvSpPr>
        <p:spPr>
          <a:xfrm>
            <a:off x="9503994" y="4371426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6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3" name="Google Shape;162;p38">
            <a:extLst>
              <a:ext uri="{FF2B5EF4-FFF2-40B4-BE49-F238E27FC236}">
                <a16:creationId xmlns:a16="http://schemas.microsoft.com/office/drawing/2014/main" id="{86EF4066-14C6-5890-258A-A193FB8893A6}"/>
              </a:ext>
            </a:extLst>
          </p:cNvPr>
          <p:cNvSpPr txBox="1">
            <a:spLocks/>
          </p:cNvSpPr>
          <p:nvPr/>
        </p:nvSpPr>
        <p:spPr>
          <a:xfrm>
            <a:off x="1047756" y="5740259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4" name="Google Shape;162;p38">
            <a:extLst>
              <a:ext uri="{FF2B5EF4-FFF2-40B4-BE49-F238E27FC236}">
                <a16:creationId xmlns:a16="http://schemas.microsoft.com/office/drawing/2014/main" id="{71D069DF-36CC-B7A5-E201-E68A7AA4F871}"/>
              </a:ext>
            </a:extLst>
          </p:cNvPr>
          <p:cNvSpPr txBox="1">
            <a:spLocks/>
          </p:cNvSpPr>
          <p:nvPr/>
        </p:nvSpPr>
        <p:spPr>
          <a:xfrm>
            <a:off x="4565441" y="5769148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5" name="Google Shape;162;p38">
            <a:extLst>
              <a:ext uri="{FF2B5EF4-FFF2-40B4-BE49-F238E27FC236}">
                <a16:creationId xmlns:a16="http://schemas.microsoft.com/office/drawing/2014/main" id="{DEBFD947-B25A-6F49-6BEA-2145229E91BB}"/>
              </a:ext>
            </a:extLst>
          </p:cNvPr>
          <p:cNvSpPr txBox="1">
            <a:spLocks/>
          </p:cNvSpPr>
          <p:nvPr/>
        </p:nvSpPr>
        <p:spPr>
          <a:xfrm>
            <a:off x="8348204" y="572506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6" name="Google Shape;162;p38">
            <a:extLst>
              <a:ext uri="{FF2B5EF4-FFF2-40B4-BE49-F238E27FC236}">
                <a16:creationId xmlns:a16="http://schemas.microsoft.com/office/drawing/2014/main" id="{B66499E0-9264-B329-EA21-9DF130C78056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28" name="Imagen 27" descr="Logotipo&#10;&#10;El contenido generado por IA puede ser incorrecto.">
            <a:extLst>
              <a:ext uri="{FF2B5EF4-FFF2-40B4-BE49-F238E27FC236}">
                <a16:creationId xmlns:a16="http://schemas.microsoft.com/office/drawing/2014/main" id="{EE7F9DB4-F8BF-AE30-C0DA-B8A2607A6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8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418C680-D083-D402-427F-E9E19CC5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2CB5368-E34B-2332-C6C5-B1C26A6A12D5}"/>
              </a:ext>
            </a:extLst>
          </p:cNvPr>
          <p:cNvSpPr/>
          <p:nvPr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0C802B59-8133-E7D6-9B5C-515F0DBF5C9D}"/>
              </a:ext>
            </a:extLst>
          </p:cNvPr>
          <p:cNvSpPr txBox="1">
            <a:spLocks/>
          </p:cNvSpPr>
          <p:nvPr/>
        </p:nvSpPr>
        <p:spPr>
          <a:xfrm>
            <a:off x="2635037" y="218555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220F4A2-AF80-8C12-02E4-AA89A3A63E8C}"/>
              </a:ext>
            </a:extLst>
          </p:cNvPr>
          <p:cNvSpPr/>
          <p:nvPr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A32FEC2-DAD9-3F97-1C36-9FD4F2CFDE51}"/>
              </a:ext>
            </a:extLst>
          </p:cNvPr>
          <p:cNvSpPr/>
          <p:nvPr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39DDD01-238D-7238-2A32-5F87B53A7F2B}"/>
              </a:ext>
            </a:extLst>
          </p:cNvPr>
          <p:cNvSpPr/>
          <p:nvPr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53DE6477-8C46-57D7-0241-53837F1CE816}"/>
              </a:ext>
            </a:extLst>
          </p:cNvPr>
          <p:cNvSpPr txBox="1">
            <a:spLocks/>
          </p:cNvSpPr>
          <p:nvPr/>
        </p:nvSpPr>
        <p:spPr>
          <a:xfrm>
            <a:off x="2545872" y="447480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24" name="Imagen 2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8E4380F7-F409-CCB0-78AF-6D7F1D59A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26" name="Imagen 2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8D0770D-99A5-E6DD-6EA3-0B7C3D71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43" name="Elipse 42">
            <a:extLst>
              <a:ext uri="{FF2B5EF4-FFF2-40B4-BE49-F238E27FC236}">
                <a16:creationId xmlns:a16="http://schemas.microsoft.com/office/drawing/2014/main" id="{3F266875-A8F9-08DB-41F4-AB5C0DDC09F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F919B463-AD93-133D-9F89-F7DEF137C933}"/>
              </a:ext>
            </a:extLst>
          </p:cNvPr>
          <p:cNvSpPr/>
          <p:nvPr/>
        </p:nvSpPr>
        <p:spPr>
          <a:xfrm>
            <a:off x="2685263" y="2736317"/>
            <a:ext cx="2197462" cy="2569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Google Shape;162;p38">
            <a:extLst>
              <a:ext uri="{FF2B5EF4-FFF2-40B4-BE49-F238E27FC236}">
                <a16:creationId xmlns:a16="http://schemas.microsoft.com/office/drawing/2014/main" id="{CC82C901-233B-79A6-500E-E661E8E95372}"/>
              </a:ext>
            </a:extLst>
          </p:cNvPr>
          <p:cNvSpPr txBox="1">
            <a:spLocks/>
          </p:cNvSpPr>
          <p:nvPr/>
        </p:nvSpPr>
        <p:spPr>
          <a:xfrm>
            <a:off x="2679743" y="3017407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0" name="Google Shape;162;p38">
            <a:extLst>
              <a:ext uri="{FF2B5EF4-FFF2-40B4-BE49-F238E27FC236}">
                <a16:creationId xmlns:a16="http://schemas.microsoft.com/office/drawing/2014/main" id="{254BC6DF-8BB6-5082-FD8E-A62E52DFC40C}"/>
              </a:ext>
            </a:extLst>
          </p:cNvPr>
          <p:cNvSpPr txBox="1">
            <a:spLocks/>
          </p:cNvSpPr>
          <p:nvPr/>
        </p:nvSpPr>
        <p:spPr>
          <a:xfrm>
            <a:off x="2629439" y="2594063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Montserrat Light" pitchFamily="2" charset="0"/>
              </a:rPr>
              <a:t>Texto complementario</a:t>
            </a:r>
          </a:p>
        </p:txBody>
      </p:sp>
      <p:sp>
        <p:nvSpPr>
          <p:cNvPr id="53" name="Google Shape;162;p38">
            <a:extLst>
              <a:ext uri="{FF2B5EF4-FFF2-40B4-BE49-F238E27FC236}">
                <a16:creationId xmlns:a16="http://schemas.microsoft.com/office/drawing/2014/main" id="{1D3A756C-F205-D347-9B3D-7DC4352DA893}"/>
              </a:ext>
            </a:extLst>
          </p:cNvPr>
          <p:cNvSpPr txBox="1">
            <a:spLocks/>
          </p:cNvSpPr>
          <p:nvPr/>
        </p:nvSpPr>
        <p:spPr>
          <a:xfrm>
            <a:off x="2597662" y="5243096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CF2002AF-06AC-B4AC-AD8E-8EFB3AFC0720}"/>
              </a:ext>
            </a:extLst>
          </p:cNvPr>
          <p:cNvSpPr/>
          <p:nvPr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Google Shape;162;p38">
            <a:extLst>
              <a:ext uri="{FF2B5EF4-FFF2-40B4-BE49-F238E27FC236}">
                <a16:creationId xmlns:a16="http://schemas.microsoft.com/office/drawing/2014/main" id="{CFC61A52-98B1-246F-033C-A86AF875A4BA}"/>
              </a:ext>
            </a:extLst>
          </p:cNvPr>
          <p:cNvSpPr txBox="1">
            <a:spLocks/>
          </p:cNvSpPr>
          <p:nvPr/>
        </p:nvSpPr>
        <p:spPr>
          <a:xfrm>
            <a:off x="8352707" y="216187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23ADC1D2-25F4-1915-CCB7-5BEF1FDF1125}"/>
              </a:ext>
            </a:extLst>
          </p:cNvPr>
          <p:cNvSpPr/>
          <p:nvPr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D6D1041F-55A2-C1A3-8E7D-E33E860946E8}"/>
              </a:ext>
            </a:extLst>
          </p:cNvPr>
          <p:cNvSpPr/>
          <p:nvPr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4D083773-248D-AA94-ADF0-26AD3D43F8A9}"/>
              </a:ext>
            </a:extLst>
          </p:cNvPr>
          <p:cNvSpPr/>
          <p:nvPr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Google Shape;162;p38">
            <a:extLst>
              <a:ext uri="{FF2B5EF4-FFF2-40B4-BE49-F238E27FC236}">
                <a16:creationId xmlns:a16="http://schemas.microsoft.com/office/drawing/2014/main" id="{B44D844C-6685-B20D-09C2-ED6586FCBFA7}"/>
              </a:ext>
            </a:extLst>
          </p:cNvPr>
          <p:cNvSpPr txBox="1">
            <a:spLocks/>
          </p:cNvSpPr>
          <p:nvPr/>
        </p:nvSpPr>
        <p:spPr>
          <a:xfrm>
            <a:off x="8263542" y="445112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60" name="Imagen 59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77EC083B-ECB3-2DBA-E1AB-9A2E9F3C7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61" name="Imagen 60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A820CE1F-1235-76F4-72E4-0917F5394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8F697C22-4880-1F51-9215-AE7198A89A5D}"/>
              </a:ext>
            </a:extLst>
          </p:cNvPr>
          <p:cNvSpPr txBox="1">
            <a:spLocks/>
          </p:cNvSpPr>
          <p:nvPr/>
        </p:nvSpPr>
        <p:spPr>
          <a:xfrm>
            <a:off x="8397413" y="2993731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D1E7B21C-EBE7-10CD-B8A6-3999067DE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4" name="Google Shape;165;p38">
            <a:extLst>
              <a:ext uri="{FF2B5EF4-FFF2-40B4-BE49-F238E27FC236}">
                <a16:creationId xmlns:a16="http://schemas.microsoft.com/office/drawing/2014/main" id="{2E7EF25E-3B04-EC57-1ED8-7275475ED0F9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34281FE-98B4-00C6-1135-223348F85A79}"/>
              </a:ext>
            </a:extLst>
          </p:cNvPr>
          <p:cNvSpPr/>
          <p:nvPr/>
        </p:nvSpPr>
        <p:spPr>
          <a:xfrm>
            <a:off x="2629439" y="4948798"/>
            <a:ext cx="2197462" cy="2569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12C1C976-FA56-B9B7-80A9-34429E6A9074}"/>
              </a:ext>
            </a:extLst>
          </p:cNvPr>
          <p:cNvSpPr txBox="1">
            <a:spLocks/>
          </p:cNvSpPr>
          <p:nvPr/>
        </p:nvSpPr>
        <p:spPr>
          <a:xfrm>
            <a:off x="2562028" y="4815212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Montserrat Light" pitchFamily="2" charset="0"/>
              </a:rPr>
              <a:t>Texto complementario</a:t>
            </a:r>
          </a:p>
        </p:txBody>
      </p:sp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6F50CD99-341B-3411-42F7-D76B2C814E0D}"/>
              </a:ext>
            </a:extLst>
          </p:cNvPr>
          <p:cNvSpPr txBox="1">
            <a:spLocks/>
          </p:cNvSpPr>
          <p:nvPr/>
        </p:nvSpPr>
        <p:spPr>
          <a:xfrm>
            <a:off x="8401370" y="5243096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479603CB-5FEF-B4A7-B5EC-B00A8EBC1B57}"/>
              </a:ext>
            </a:extLst>
          </p:cNvPr>
          <p:cNvSpPr/>
          <p:nvPr/>
        </p:nvSpPr>
        <p:spPr>
          <a:xfrm>
            <a:off x="8397413" y="2696873"/>
            <a:ext cx="2197462" cy="2569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4ABB351D-195C-0F48-6EF1-3EAC52D380CD}"/>
              </a:ext>
            </a:extLst>
          </p:cNvPr>
          <p:cNvSpPr txBox="1">
            <a:spLocks/>
          </p:cNvSpPr>
          <p:nvPr/>
        </p:nvSpPr>
        <p:spPr>
          <a:xfrm>
            <a:off x="8341589" y="2554619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B3CEF833-311C-3E60-E0A6-63D9DC99F556}"/>
              </a:ext>
            </a:extLst>
          </p:cNvPr>
          <p:cNvSpPr/>
          <p:nvPr/>
        </p:nvSpPr>
        <p:spPr>
          <a:xfrm>
            <a:off x="8381223" y="4980958"/>
            <a:ext cx="2197462" cy="2569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04B1270C-20E2-B9EA-B3DF-5F279A8D5800}"/>
              </a:ext>
            </a:extLst>
          </p:cNvPr>
          <p:cNvSpPr txBox="1">
            <a:spLocks/>
          </p:cNvSpPr>
          <p:nvPr/>
        </p:nvSpPr>
        <p:spPr>
          <a:xfrm>
            <a:off x="8325399" y="4838704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Montserrat Light" pitchFamily="2" charset="0"/>
              </a:rPr>
              <a:t>Texto complementario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EE961B31-2018-2512-0E47-CE98D1990685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511187F3-40EE-EC08-FD8C-D290E98F4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ED34-26D0-F81A-05F0-F4F09582C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la tierra&#10;&#10;Descripción generada automáticamente con confianza baja">
            <a:extLst>
              <a:ext uri="{FF2B5EF4-FFF2-40B4-BE49-F238E27FC236}">
                <a16:creationId xmlns:a16="http://schemas.microsoft.com/office/drawing/2014/main" id="{5E25EB40-AC65-1F0C-48D6-BA9298DC0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20BD618C-B97F-9E46-C66D-799869394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5833EDED-C629-D862-FE1F-AFF70807F57F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CE5B8B1C-2CA7-830D-0981-404745A6FE6D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D45A3C1-3579-30A3-70B6-28DFD7560735}"/>
              </a:ext>
            </a:extLst>
          </p:cNvPr>
          <p:cNvSpPr/>
          <p:nvPr/>
        </p:nvSpPr>
        <p:spPr>
          <a:xfrm>
            <a:off x="-700689" y="1295151"/>
            <a:ext cx="12192000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B9EBD282-33D5-FFC4-00EC-C2CA7A2D32C9}"/>
              </a:ext>
            </a:extLst>
          </p:cNvPr>
          <p:cNvSpPr txBox="1">
            <a:spLocks/>
          </p:cNvSpPr>
          <p:nvPr/>
        </p:nvSpPr>
        <p:spPr>
          <a:xfrm>
            <a:off x="405187" y="155329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000" b="1" dirty="0">
                <a:solidFill>
                  <a:srgbClr val="074683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FD1A17DF-3306-4A5E-1C9E-A86C6CD740CB}"/>
              </a:ext>
            </a:extLst>
          </p:cNvPr>
          <p:cNvSpPr txBox="1">
            <a:spLocks/>
          </p:cNvSpPr>
          <p:nvPr/>
        </p:nvSpPr>
        <p:spPr>
          <a:xfrm>
            <a:off x="992776" y="2286169"/>
            <a:ext cx="9881656" cy="408921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dolorem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endParaRPr lang="es-MX" sz="1400" b="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s-MX" sz="1400" b="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6E40D465-FBFF-FE02-7327-80E40F49046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6" name="Imagen 5" descr="Logotipo&#10;&#10;El contenido generado por IA puede ser incorrecto.">
            <a:extLst>
              <a:ext uri="{FF2B5EF4-FFF2-40B4-BE49-F238E27FC236}">
                <a16:creationId xmlns:a16="http://schemas.microsoft.com/office/drawing/2014/main" id="{3CEF2684-0963-536B-B479-D91F4A2C6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45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ED2A3-AE3C-34D6-C9F8-F92F42AF9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DF513EC6-6D43-27E3-854B-30C2D44CC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0E48275E-FD06-676C-C842-0D666EECB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36EAE01E-9B55-E4C0-6E4B-BF9BF29EC8B3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CFBF370F-3C4F-C654-07C9-102B90D73F5E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736;p33">
            <a:extLst>
              <a:ext uri="{FF2B5EF4-FFF2-40B4-BE49-F238E27FC236}">
                <a16:creationId xmlns:a16="http://schemas.microsoft.com/office/drawing/2014/main" id="{2C979A07-94E5-5E95-594F-734442464286}"/>
              </a:ext>
            </a:extLst>
          </p:cNvPr>
          <p:cNvSpPr/>
          <p:nvPr/>
        </p:nvSpPr>
        <p:spPr>
          <a:xfrm>
            <a:off x="-1" y="6408712"/>
            <a:ext cx="12191999" cy="695472"/>
          </a:xfrm>
          <a:prstGeom prst="rect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14F04947-6C77-37B5-7661-5C61294FA0AD}"/>
              </a:ext>
            </a:extLst>
          </p:cNvPr>
          <p:cNvSpPr txBox="1">
            <a:spLocks/>
          </p:cNvSpPr>
          <p:nvPr/>
        </p:nvSpPr>
        <p:spPr>
          <a:xfrm>
            <a:off x="1107597" y="1742466"/>
            <a:ext cx="9976805" cy="481775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s-MX" sz="1600" b="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ad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ut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2B1C2B22-E91D-2ABB-2D8E-60FEECCB2A58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201F69A1-48B3-3A82-E010-A6C73BC14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23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84C507F-AA4B-9868-5634-4BAA7EDA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CA9EDC50-228C-85FD-592A-991518AE2E95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89202E3-8454-7ECF-6D5F-851FA2CF280D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02981EB-471C-430F-60A1-FFEADA99C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0A734816-F2FF-99BA-E500-30E8E0D8DC66}"/>
              </a:ext>
            </a:extLst>
          </p:cNvPr>
          <p:cNvSpPr/>
          <p:nvPr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7978142B-5F6F-8D0B-BA81-04F545E4A9D3}"/>
              </a:ext>
            </a:extLst>
          </p:cNvPr>
          <p:cNvSpPr txBox="1">
            <a:spLocks/>
          </p:cNvSpPr>
          <p:nvPr/>
        </p:nvSpPr>
        <p:spPr>
          <a:xfrm>
            <a:off x="4581127" y="2267235"/>
            <a:ext cx="4849475" cy="10798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88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Gracias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ACE62A8-8156-699E-4D0D-061ACEB8344D}"/>
              </a:ext>
            </a:extLst>
          </p:cNvPr>
          <p:cNvSpPr txBox="1">
            <a:spLocks/>
          </p:cNvSpPr>
          <p:nvPr/>
        </p:nvSpPr>
        <p:spPr>
          <a:xfrm>
            <a:off x="4711225" y="3128750"/>
            <a:ext cx="3780434" cy="545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por su atención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204C998-D441-D32E-A794-25CF34367190}"/>
              </a:ext>
            </a:extLst>
          </p:cNvPr>
          <p:cNvSpPr/>
          <p:nvPr/>
        </p:nvSpPr>
        <p:spPr>
          <a:xfrm flipV="1">
            <a:off x="4875000" y="3674661"/>
            <a:ext cx="2197462" cy="60189"/>
          </a:xfrm>
          <a:prstGeom prst="roundRect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A3CE59A-457F-DD82-915D-18D3A2842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8952F78A-D5B4-238D-3202-9B187931E543}"/>
              </a:ext>
            </a:extLst>
          </p:cNvPr>
          <p:cNvSpPr txBox="1">
            <a:spLocks/>
          </p:cNvSpPr>
          <p:nvPr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0D7A3764-4812-6658-5D7D-5BB2D33889EE}"/>
              </a:ext>
            </a:extLst>
          </p:cNvPr>
          <p:cNvSpPr txBox="1">
            <a:spLocks/>
          </p:cNvSpPr>
          <p:nvPr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32" name="Imagen 3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58338263-2384-B1AB-2014-3ECEC689A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E8185F46-C750-253D-584C-5662994C1E46}"/>
              </a:ext>
            </a:extLst>
          </p:cNvPr>
          <p:cNvGrpSpPr/>
          <p:nvPr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924A0BCC-38CF-D203-886D-502068A9A997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E1A375C3-80E7-2975-F98A-9A246B767D0E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E4B38B94-7A35-58B2-1C6A-FC2FD710F08C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E693A00A-E10C-AD0A-3B8B-33365BBED6CB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DCCAD137-0F6D-C4CB-7377-9283294EE30C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30" name="Imagen 29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60BDEA88-815F-4886-24E5-7F122E4B46D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34" name="Imagen 33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2DD8FD77-928A-47BC-D5E5-EC86613C86A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35" name="Imagen 34" descr="Logotipo&#10;&#10;Descripción generada automáticamente">
                  <a:extLst>
                    <a:ext uri="{FF2B5EF4-FFF2-40B4-BE49-F238E27FC236}">
                      <a16:creationId xmlns:a16="http://schemas.microsoft.com/office/drawing/2014/main" id="{BD11122F-21A5-4790-2B7E-92611995BEF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13707668-812A-08FC-3AAB-02B880D04EA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C07615D2-D4FB-DDDC-DD69-3EFB6FB5DB7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AC63CAC6-BFE1-79CB-3694-BAC3D7B6C5A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Imagen 38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A3B3B1CE-2595-0A9F-BCB8-81ECBD1B1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BE44723B-2375-DB09-F03D-B6885E93E7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5" name="Imagen 24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17849935-34B2-CC21-2003-05B7B9492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D3CE391B-B592-E47E-469C-9AB4FB59451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0" name="Imagen 9" descr="Logotipo&#10;&#10;El contenido generado por IA puede ser incorrecto.">
            <a:extLst>
              <a:ext uri="{FF2B5EF4-FFF2-40B4-BE49-F238E27FC236}">
                <a16:creationId xmlns:a16="http://schemas.microsoft.com/office/drawing/2014/main" id="{4E6D3DB0-F2BA-60FC-7833-9CB7E817EC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 descr="Forma&#10;&#10;Descripción generada automáticamente con confianza baja">
            <a:extLst>
              <a:ext uri="{FF2B5EF4-FFF2-40B4-BE49-F238E27FC236}">
                <a16:creationId xmlns:a16="http://schemas.microsoft.com/office/drawing/2014/main" id="{43335570-D8FD-50AA-4EB9-D759AECCF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77" y="4083385"/>
            <a:ext cx="718957" cy="718957"/>
          </a:xfrm>
          <a:prstGeom prst="rect">
            <a:avLst/>
          </a:prstGeom>
        </p:spPr>
      </p:pic>
      <p:pic>
        <p:nvPicPr>
          <p:cNvPr id="47" name="Imagen 46" descr="Forma&#10;&#10;Descripción generada automáticamente con confianza baja">
            <a:extLst>
              <a:ext uri="{FF2B5EF4-FFF2-40B4-BE49-F238E27FC236}">
                <a16:creationId xmlns:a16="http://schemas.microsoft.com/office/drawing/2014/main" id="{FF7AA9C2-B0C0-3C9D-E509-863393260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99" y="4094637"/>
            <a:ext cx="853720" cy="853720"/>
          </a:xfrm>
          <a:prstGeom prst="rect">
            <a:avLst/>
          </a:prstGeom>
        </p:spPr>
      </p:pic>
      <p:pic>
        <p:nvPicPr>
          <p:cNvPr id="48" name="Imagen 47" descr="Forma&#10;&#10;Descripción generada automáticamente con confianza baja">
            <a:extLst>
              <a:ext uri="{FF2B5EF4-FFF2-40B4-BE49-F238E27FC236}">
                <a16:creationId xmlns:a16="http://schemas.microsoft.com/office/drawing/2014/main" id="{D792110B-3EFC-E4B3-B321-39B3534D8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59" y="4191514"/>
            <a:ext cx="800127" cy="800127"/>
          </a:xfrm>
          <a:prstGeom prst="rect">
            <a:avLst/>
          </a:prstGeom>
        </p:spPr>
      </p:pic>
      <p:pic>
        <p:nvPicPr>
          <p:cNvPr id="49" name="Imagen 48" descr="Forma&#10;&#10;Descripción generada automáticamente con confianza baja">
            <a:extLst>
              <a:ext uri="{FF2B5EF4-FFF2-40B4-BE49-F238E27FC236}">
                <a16:creationId xmlns:a16="http://schemas.microsoft.com/office/drawing/2014/main" id="{1EE294FA-0423-9007-E09F-553A711D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3349" y="4094637"/>
            <a:ext cx="885987" cy="885987"/>
          </a:xfrm>
          <a:prstGeom prst="rect">
            <a:avLst/>
          </a:prstGeom>
        </p:spPr>
      </p:pic>
      <p:pic>
        <p:nvPicPr>
          <p:cNvPr id="50" name="Imagen 49" descr="Icono&#10;&#10;Descripción generada automáticamente">
            <a:extLst>
              <a:ext uri="{FF2B5EF4-FFF2-40B4-BE49-F238E27FC236}">
                <a16:creationId xmlns:a16="http://schemas.microsoft.com/office/drawing/2014/main" id="{E29AF3DC-8F2F-84D9-5D23-24BA37AE9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58" y="4106766"/>
            <a:ext cx="1090088" cy="1090088"/>
          </a:xfrm>
          <a:prstGeom prst="rect">
            <a:avLst/>
          </a:prstGeom>
        </p:spPr>
      </p:pic>
      <p:pic>
        <p:nvPicPr>
          <p:cNvPr id="51" name="Imagen 50" descr="Forma&#10;&#10;Descripción generada automáticamente con confianza baja">
            <a:extLst>
              <a:ext uri="{FF2B5EF4-FFF2-40B4-BE49-F238E27FC236}">
                <a16:creationId xmlns:a16="http://schemas.microsoft.com/office/drawing/2014/main" id="{E3E7488F-C598-38CB-67F8-065CE2F61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25" y="3278211"/>
            <a:ext cx="730517" cy="730517"/>
          </a:xfrm>
          <a:prstGeom prst="rect">
            <a:avLst/>
          </a:prstGeom>
        </p:spPr>
      </p:pic>
      <p:pic>
        <p:nvPicPr>
          <p:cNvPr id="52" name="Imagen 51" descr="Forma&#10;&#10;Descripción generada automáticamente con confianza baja">
            <a:extLst>
              <a:ext uri="{FF2B5EF4-FFF2-40B4-BE49-F238E27FC236}">
                <a16:creationId xmlns:a16="http://schemas.microsoft.com/office/drawing/2014/main" id="{A82278B6-31E0-09F0-A1E2-B09B8FE94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35" y="3349450"/>
            <a:ext cx="682859" cy="682859"/>
          </a:xfrm>
          <a:prstGeom prst="rect">
            <a:avLst/>
          </a:prstGeom>
        </p:spPr>
      </p:pic>
      <p:pic>
        <p:nvPicPr>
          <p:cNvPr id="53" name="Imagen 52" descr="Forma&#10;&#10;Descripción generada automáticamente con confianza baja">
            <a:extLst>
              <a:ext uri="{FF2B5EF4-FFF2-40B4-BE49-F238E27FC236}">
                <a16:creationId xmlns:a16="http://schemas.microsoft.com/office/drawing/2014/main" id="{B636F3F1-E0E3-5AD3-F509-E27A482CBF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46" y="3278212"/>
            <a:ext cx="730517" cy="730517"/>
          </a:xfrm>
          <a:prstGeom prst="rect">
            <a:avLst/>
          </a:prstGeom>
        </p:spPr>
      </p:pic>
      <p:pic>
        <p:nvPicPr>
          <p:cNvPr id="55" name="Imagen 54" descr="Forma&#10;&#10;Descripción generada automáticamente con confianza baja">
            <a:extLst>
              <a:ext uri="{FF2B5EF4-FFF2-40B4-BE49-F238E27FC236}">
                <a16:creationId xmlns:a16="http://schemas.microsoft.com/office/drawing/2014/main" id="{E39E9224-8EF1-9C42-7F8F-06F41283B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95" y="3343259"/>
            <a:ext cx="682860" cy="682860"/>
          </a:xfrm>
          <a:prstGeom prst="rect">
            <a:avLst/>
          </a:prstGeom>
        </p:spPr>
      </p:pic>
      <p:pic>
        <p:nvPicPr>
          <p:cNvPr id="57" name="Imagen 56" descr="Icono&#10;&#10;Descripción generada automáticamente">
            <a:extLst>
              <a:ext uri="{FF2B5EF4-FFF2-40B4-BE49-F238E27FC236}">
                <a16:creationId xmlns:a16="http://schemas.microsoft.com/office/drawing/2014/main" id="{3F98FD98-0CC5-3F33-4C69-3CFA92FDDB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55" y="4095501"/>
            <a:ext cx="952652" cy="952652"/>
          </a:xfrm>
          <a:prstGeom prst="rect">
            <a:avLst/>
          </a:prstGeom>
        </p:spPr>
      </p:pic>
      <p:pic>
        <p:nvPicPr>
          <p:cNvPr id="59" name="Imagen 58" descr="Forma&#10;&#10;Descripción generada automáticamente con confianza baja">
            <a:extLst>
              <a:ext uri="{FF2B5EF4-FFF2-40B4-BE49-F238E27FC236}">
                <a16:creationId xmlns:a16="http://schemas.microsoft.com/office/drawing/2014/main" id="{D080DC4C-17E0-2D0A-6125-D1308B0CBE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84" y="3366892"/>
            <a:ext cx="659228" cy="659228"/>
          </a:xfrm>
          <a:prstGeom prst="rect">
            <a:avLst/>
          </a:prstGeom>
        </p:spPr>
      </p:pic>
      <p:pic>
        <p:nvPicPr>
          <p:cNvPr id="61" name="Imagen 60" descr="Icono&#10;&#10;Descripción generada automáticamente">
            <a:extLst>
              <a:ext uri="{FF2B5EF4-FFF2-40B4-BE49-F238E27FC236}">
                <a16:creationId xmlns:a16="http://schemas.microsoft.com/office/drawing/2014/main" id="{C720D79D-988C-327A-E553-E601ED0B0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64" y="3125736"/>
            <a:ext cx="994991" cy="994991"/>
          </a:xfrm>
          <a:prstGeom prst="rect">
            <a:avLst/>
          </a:prstGeom>
        </p:spPr>
      </p:pic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008A26CE-ACE0-FE03-0DC0-A8DCD2682C1C}"/>
              </a:ext>
            </a:extLst>
          </p:cNvPr>
          <p:cNvSpPr txBox="1">
            <a:spLocks/>
          </p:cNvSpPr>
          <p:nvPr/>
        </p:nvSpPr>
        <p:spPr>
          <a:xfrm>
            <a:off x="527917" y="3699158"/>
            <a:ext cx="3134855" cy="89578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CO" sz="1600" b="0" i="1" u="sng" dirty="0">
                <a:solidFill>
                  <a:schemeClr val="bg1"/>
                </a:solidFill>
                <a:latin typeface="Montserrat Light" pitchFamily="2" charset="0"/>
              </a:rPr>
              <a:t>https://fonts.google.com/specimen/Montserrat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3E701B6-92FD-518A-8E5E-1188E2F067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3328612"/>
            <a:ext cx="680116" cy="680116"/>
          </a:xfrm>
          <a:prstGeom prst="rect">
            <a:avLst/>
          </a:prstGeom>
        </p:spPr>
      </p:pic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86CA4D3A-3DF2-86F8-F3EA-D8116D58AD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721" y="4980624"/>
            <a:ext cx="853721" cy="853721"/>
          </a:xfrm>
          <a:prstGeom prst="rect">
            <a:avLst/>
          </a:prstGeom>
        </p:spPr>
      </p:pic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7134510-7E2F-FA60-B215-54DF077209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3" y="4961547"/>
            <a:ext cx="799531" cy="799531"/>
          </a:xfrm>
          <a:prstGeom prst="rect">
            <a:avLst/>
          </a:prstGeom>
        </p:spPr>
      </p:pic>
      <p:pic>
        <p:nvPicPr>
          <p:cNvPr id="10" name="Imagen 9" descr="Imagen que contiene plato, tabla, competencia de atletismo, pájaro&#10;&#10;Descripción generada automáticamente">
            <a:extLst>
              <a:ext uri="{FF2B5EF4-FFF2-40B4-BE49-F238E27FC236}">
                <a16:creationId xmlns:a16="http://schemas.microsoft.com/office/drawing/2014/main" id="{09E50F94-95B3-F539-B783-DF2547E280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17" y="5023907"/>
            <a:ext cx="885987" cy="885987"/>
          </a:xfrm>
          <a:prstGeom prst="rect">
            <a:avLst/>
          </a:prstGeom>
        </p:spPr>
      </p:pic>
      <p:pic>
        <p:nvPicPr>
          <p:cNvPr id="3" name="Imagen 2" descr="Imagen que contiene pieza, tabla, par&#10;&#10;Descripción generada automáticamente">
            <a:extLst>
              <a:ext uri="{FF2B5EF4-FFF2-40B4-BE49-F238E27FC236}">
                <a16:creationId xmlns:a16="http://schemas.microsoft.com/office/drawing/2014/main" id="{BF5E0C70-A420-3D36-6921-B4F037E2B7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7" y="5048153"/>
            <a:ext cx="905203" cy="9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la tierra&#10;&#10;Descripción generada automáticamente con confianza baja">
            <a:extLst>
              <a:ext uri="{FF2B5EF4-FFF2-40B4-BE49-F238E27FC236}">
                <a16:creationId xmlns:a16="http://schemas.microsoft.com/office/drawing/2014/main" id="{64ADEBF0-3118-86C3-48D1-1C34C7F86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DE519B9-76ED-6590-AAC0-BEFA2FED62DC}"/>
              </a:ext>
            </a:extLst>
          </p:cNvPr>
          <p:cNvSpPr/>
          <p:nvPr/>
        </p:nvSpPr>
        <p:spPr>
          <a:xfrm>
            <a:off x="2988861" y="4798841"/>
            <a:ext cx="5789382" cy="828236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56B8766B-0E5E-EE98-FB12-B92162E88705}"/>
              </a:ext>
            </a:extLst>
          </p:cNvPr>
          <p:cNvSpPr txBox="1">
            <a:spLocks/>
          </p:cNvSpPr>
          <p:nvPr/>
        </p:nvSpPr>
        <p:spPr>
          <a:xfrm>
            <a:off x="1388329" y="4678044"/>
            <a:ext cx="8990445" cy="205212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AGREGAR </a:t>
            </a:r>
          </a:p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5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C2FE578C-3D69-CF83-4D58-777A982CE495}"/>
              </a:ext>
            </a:extLst>
          </p:cNvPr>
          <p:cNvGrpSpPr/>
          <p:nvPr/>
        </p:nvGrpSpPr>
        <p:grpSpPr>
          <a:xfrm>
            <a:off x="2624002" y="574866"/>
            <a:ext cx="6332834" cy="4224000"/>
            <a:chOff x="2624002" y="574866"/>
            <a:chExt cx="6332834" cy="4224000"/>
          </a:xfrm>
        </p:grpSpPr>
        <p:pic>
          <p:nvPicPr>
            <p:cNvPr id="8" name="Imagen 7" descr="Un hombre con un celular en la mano&#10;&#10;El contenido generado por IA puede ser incorrecto.">
              <a:extLst>
                <a:ext uri="{FF2B5EF4-FFF2-40B4-BE49-F238E27FC236}">
                  <a16:creationId xmlns:a16="http://schemas.microsoft.com/office/drawing/2014/main" id="{2ED2F00E-404C-70D0-37EB-17EE1F38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002" y="574866"/>
              <a:ext cx="6332834" cy="4224000"/>
            </a:xfrm>
            <a:prstGeom prst="rect">
              <a:avLst/>
            </a:prstGeom>
          </p:spPr>
        </p:pic>
        <p:pic>
          <p:nvPicPr>
            <p:cNvPr id="9" name="Imagen 8" descr="Forma, Polígono&#10;&#10;El contenido generado por IA puede ser incorrecto.">
              <a:extLst>
                <a:ext uri="{FF2B5EF4-FFF2-40B4-BE49-F238E27FC236}">
                  <a16:creationId xmlns:a16="http://schemas.microsoft.com/office/drawing/2014/main" id="{F633B58D-B321-8A36-316D-29007A8D2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002" y="574866"/>
              <a:ext cx="2819350" cy="2819350"/>
            </a:xfrm>
            <a:prstGeom prst="rect">
              <a:avLst/>
            </a:prstGeom>
          </p:spPr>
        </p:pic>
      </p:grp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33F12230-81E6-036B-B423-C993FC903481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5DB8272B-BA19-62C6-5226-BB7262F6C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ibujo de la tierra&#10;&#10;Descripción generada automáticamente con confianza baja">
            <a:extLst>
              <a:ext uri="{FF2B5EF4-FFF2-40B4-BE49-F238E27FC236}">
                <a16:creationId xmlns:a16="http://schemas.microsoft.com/office/drawing/2014/main" id="{428E580D-F489-00B3-D6B5-6A49BB05F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68AD7D4-96A4-4267-670F-8C5D0BC74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B9CD4FA0-1361-44CE-9A48-227433C09CD8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CA2FE27E-FEF4-CA3C-3904-BD5C415E6E47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DE490EF8-EA4A-1D8C-9E3F-2CB33EA0CC47}"/>
              </a:ext>
            </a:extLst>
          </p:cNvPr>
          <p:cNvSpPr txBox="1">
            <a:spLocks/>
          </p:cNvSpPr>
          <p:nvPr/>
        </p:nvSpPr>
        <p:spPr>
          <a:xfrm>
            <a:off x="6236316" y="3390128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rgbClr val="074683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DEF3072-223C-27F5-EC23-108F37EA4C40}"/>
              </a:ext>
            </a:extLst>
          </p:cNvPr>
          <p:cNvSpPr/>
          <p:nvPr/>
        </p:nvSpPr>
        <p:spPr>
          <a:xfrm>
            <a:off x="-409465" y="2041993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3C683E82-9BC7-B76B-88B2-88FB0A9B08F6}"/>
              </a:ext>
            </a:extLst>
          </p:cNvPr>
          <p:cNvSpPr txBox="1">
            <a:spLocks/>
          </p:cNvSpPr>
          <p:nvPr/>
        </p:nvSpPr>
        <p:spPr>
          <a:xfrm>
            <a:off x="6236316" y="3876804"/>
            <a:ext cx="4977390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tx1">
                  <a:lumMod val="85000"/>
                  <a:lumOff val="1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41F471B-8E96-C2FC-F9F5-C392D22D3E03}"/>
              </a:ext>
            </a:extLst>
          </p:cNvPr>
          <p:cNvSpPr/>
          <p:nvPr/>
        </p:nvSpPr>
        <p:spPr>
          <a:xfrm>
            <a:off x="7925358" y="1498698"/>
            <a:ext cx="1505382" cy="1505382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01C7EE19-C921-765F-486C-7BAB58C0CB92}"/>
              </a:ext>
            </a:extLst>
          </p:cNvPr>
          <p:cNvSpPr txBox="1">
            <a:spLocks/>
          </p:cNvSpPr>
          <p:nvPr/>
        </p:nvSpPr>
        <p:spPr>
          <a:xfrm>
            <a:off x="8349534" y="2051316"/>
            <a:ext cx="688786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0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pic>
        <p:nvPicPr>
          <p:cNvPr id="22" name="Imagen 21" descr="Imagen que contiene animal, tabla, sostener, vidrio&#10;&#10;Descripción generada automáticamente">
            <a:extLst>
              <a:ext uri="{FF2B5EF4-FFF2-40B4-BE49-F238E27FC236}">
                <a16:creationId xmlns:a16="http://schemas.microsoft.com/office/drawing/2014/main" id="{38EBFDFF-C09E-8322-A867-B6488BC7C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5" t="324" r="31834" b="-324"/>
          <a:stretch/>
        </p:blipFill>
        <p:spPr>
          <a:xfrm>
            <a:off x="1004451" y="1498698"/>
            <a:ext cx="4106437" cy="5372950"/>
          </a:xfrm>
          <a:prstGeom prst="rect">
            <a:avLst/>
          </a:prstGeom>
        </p:spPr>
      </p:pic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7DB056D5-16D4-A3C8-BD20-4822F56A3D47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95B486E0-AF7A-798E-F841-5AE85F537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814B195-4370-37AC-AF2D-A3C4D020F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Pantalla de video juego en la mano&#10;&#10;Descripción generada automáticamente con confianza media">
            <a:extLst>
              <a:ext uri="{FF2B5EF4-FFF2-40B4-BE49-F238E27FC236}">
                <a16:creationId xmlns:a16="http://schemas.microsoft.com/office/drawing/2014/main" id="{D9BFB2EB-6FA4-B3E5-07EC-0E4D6575B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/>
          <a:stretch/>
        </p:blipFill>
        <p:spPr>
          <a:xfrm>
            <a:off x="5404516" y="38917"/>
            <a:ext cx="6787484" cy="5024401"/>
          </a:xfrm>
          <a:prstGeom prst="rect">
            <a:avLst/>
          </a:prstGeom>
        </p:spPr>
      </p:pic>
      <p:cxnSp>
        <p:nvCxnSpPr>
          <p:cNvPr id="13" name="Google Shape;165;p38">
            <a:extLst>
              <a:ext uri="{FF2B5EF4-FFF2-40B4-BE49-F238E27FC236}">
                <a16:creationId xmlns:a16="http://schemas.microsoft.com/office/drawing/2014/main" id="{69B5C858-F629-CD08-1CDC-E46AEFD9062B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88845E3-2CD3-B472-474D-9375EC662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6A9750F-1A63-CB41-59C7-3877E2E79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6" name="Google Shape;736;p33">
            <a:extLst>
              <a:ext uri="{FF2B5EF4-FFF2-40B4-BE49-F238E27FC236}">
                <a16:creationId xmlns:a16="http://schemas.microsoft.com/office/drawing/2014/main" id="{F0D54DE2-1CAE-5A60-2D59-A20808AB0FE1}"/>
              </a:ext>
            </a:extLst>
          </p:cNvPr>
          <p:cNvSpPr/>
          <p:nvPr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5E37157-4A34-FA53-A553-4D3A8383F01E}"/>
              </a:ext>
            </a:extLst>
          </p:cNvPr>
          <p:cNvSpPr txBox="1">
            <a:spLocks/>
          </p:cNvSpPr>
          <p:nvPr/>
        </p:nvSpPr>
        <p:spPr>
          <a:xfrm>
            <a:off x="616509" y="2906025"/>
            <a:ext cx="3813496" cy="17606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9606BF55-AA06-EFA3-51C1-F31D444CC26D}"/>
              </a:ext>
            </a:extLst>
          </p:cNvPr>
          <p:cNvSpPr txBox="1">
            <a:spLocks/>
          </p:cNvSpPr>
          <p:nvPr/>
        </p:nvSpPr>
        <p:spPr>
          <a:xfrm>
            <a:off x="616509" y="1549912"/>
            <a:ext cx="3703100" cy="64144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3A614C73-D76A-0F43-0965-D140B665CE67}"/>
              </a:ext>
            </a:extLst>
          </p:cNvPr>
          <p:cNvSpPr txBox="1">
            <a:spLocks/>
          </p:cNvSpPr>
          <p:nvPr/>
        </p:nvSpPr>
        <p:spPr>
          <a:xfrm>
            <a:off x="616509" y="2182750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24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Subtítulo</a:t>
            </a:r>
          </a:p>
        </p:txBody>
      </p:sp>
      <p:grpSp>
        <p:nvGrpSpPr>
          <p:cNvPr id="10" name="Google Shape;208;p30">
            <a:extLst>
              <a:ext uri="{FF2B5EF4-FFF2-40B4-BE49-F238E27FC236}">
                <a16:creationId xmlns:a16="http://schemas.microsoft.com/office/drawing/2014/main" id="{47EB9FA5-6112-2FED-06E6-B486FBEE2FDC}"/>
              </a:ext>
            </a:extLst>
          </p:cNvPr>
          <p:cNvGrpSpPr/>
          <p:nvPr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11" name="Google Shape;209;p30">
              <a:extLst>
                <a:ext uri="{FF2B5EF4-FFF2-40B4-BE49-F238E27FC236}">
                  <a16:creationId xmlns:a16="http://schemas.microsoft.com/office/drawing/2014/main" id="{3B5D0659-D602-1FEE-C648-F7C65B14FBF5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210;p30">
              <a:extLst>
                <a:ext uri="{FF2B5EF4-FFF2-40B4-BE49-F238E27FC236}">
                  <a16:creationId xmlns:a16="http://schemas.microsoft.com/office/drawing/2014/main" id="{6233AB87-06C1-D4FC-F04F-004551DE92E3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Elipse 17">
            <a:extLst>
              <a:ext uri="{FF2B5EF4-FFF2-40B4-BE49-F238E27FC236}">
                <a16:creationId xmlns:a16="http://schemas.microsoft.com/office/drawing/2014/main" id="{1CBAD7CB-997C-D548-E468-F432011C3552}"/>
              </a:ext>
            </a:extLst>
          </p:cNvPr>
          <p:cNvSpPr/>
          <p:nvPr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98DA945A-1FCA-88F2-F7EA-33DAFE621BDE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4" name="Imagen 13" descr="Logotipo&#10;&#10;El contenido generado por IA puede ser incorrecto.">
            <a:extLst>
              <a:ext uri="{FF2B5EF4-FFF2-40B4-BE49-F238E27FC236}">
                <a16:creationId xmlns:a16="http://schemas.microsoft.com/office/drawing/2014/main" id="{FEA3C5FB-5013-4B62-A37B-6A2EADA5E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0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B4285-280F-E480-B7EC-9DD5F77DB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370DED3B-1959-EEB3-F1AD-7CB232DB7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ED9EDD17-1895-A97D-09AC-4590D811BD36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1E1D5404-3270-4EAA-EC44-EF2F1842608D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67C517D-FB5C-BEB2-EB30-5CAA78F78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4B1F931D-7FE7-DF62-E5B5-BF77C8DC5A89}"/>
              </a:ext>
            </a:extLst>
          </p:cNvPr>
          <p:cNvSpPr/>
          <p:nvPr/>
        </p:nvSpPr>
        <p:spPr>
          <a:xfrm>
            <a:off x="3578841" y="2041993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 descr="Imagen que contiene persona, hombre, sostener, vistiendo&#10;&#10;Descripción generada automáticamente">
            <a:extLst>
              <a:ext uri="{FF2B5EF4-FFF2-40B4-BE49-F238E27FC236}">
                <a16:creationId xmlns:a16="http://schemas.microsoft.com/office/drawing/2014/main" id="{92AABA26-1903-2A97-CE11-789ED65D1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r="19137"/>
          <a:stretch/>
        </p:blipFill>
        <p:spPr>
          <a:xfrm>
            <a:off x="4279530" y="507266"/>
            <a:ext cx="6480125" cy="6353536"/>
          </a:xfrm>
          <a:prstGeom prst="rect">
            <a:avLst/>
          </a:prstGeom>
        </p:spPr>
      </p:pic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22B8C4EF-45E1-7827-7446-1170320398A9}"/>
              </a:ext>
            </a:extLst>
          </p:cNvPr>
          <p:cNvSpPr txBox="1">
            <a:spLocks/>
          </p:cNvSpPr>
          <p:nvPr/>
        </p:nvSpPr>
        <p:spPr>
          <a:xfrm>
            <a:off x="610804" y="2387384"/>
            <a:ext cx="2577802" cy="167522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42CC0110-3709-476E-D6C9-AC991519DDDE}"/>
              </a:ext>
            </a:extLst>
          </p:cNvPr>
          <p:cNvSpPr txBox="1">
            <a:spLocks/>
          </p:cNvSpPr>
          <p:nvPr/>
        </p:nvSpPr>
        <p:spPr>
          <a:xfrm>
            <a:off x="456122" y="1688249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80279A2F-34F5-CB8A-7010-9891CFD7780B}"/>
              </a:ext>
            </a:extLst>
          </p:cNvPr>
          <p:cNvSpPr txBox="1">
            <a:spLocks/>
          </p:cNvSpPr>
          <p:nvPr/>
        </p:nvSpPr>
        <p:spPr>
          <a:xfrm>
            <a:off x="583924" y="4742851"/>
            <a:ext cx="2577802" cy="167522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D7D042A2-2BE9-4F0D-33CF-92C43EA86F95}"/>
              </a:ext>
            </a:extLst>
          </p:cNvPr>
          <p:cNvSpPr txBox="1">
            <a:spLocks/>
          </p:cNvSpPr>
          <p:nvPr/>
        </p:nvSpPr>
        <p:spPr>
          <a:xfrm>
            <a:off x="429242" y="4043716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21" name="Google Shape;162;p38">
            <a:extLst>
              <a:ext uri="{FF2B5EF4-FFF2-40B4-BE49-F238E27FC236}">
                <a16:creationId xmlns:a16="http://schemas.microsoft.com/office/drawing/2014/main" id="{379BA59B-23FB-C050-068C-E9E1C58D74C7}"/>
              </a:ext>
            </a:extLst>
          </p:cNvPr>
          <p:cNvSpPr txBox="1">
            <a:spLocks/>
          </p:cNvSpPr>
          <p:nvPr/>
        </p:nvSpPr>
        <p:spPr>
          <a:xfrm>
            <a:off x="8448259" y="1896604"/>
            <a:ext cx="3263222" cy="1787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5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A6CC608-5C74-333E-15CC-A880F3995B9E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E6F96882-8FA6-53F0-DBFF-5DB36A264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029BD1E-93B6-876A-E554-B682F72B5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8A6E3730-60ED-26BF-4AC2-DE98369DB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25" name="Google Shape;165;p38">
            <a:extLst>
              <a:ext uri="{FF2B5EF4-FFF2-40B4-BE49-F238E27FC236}">
                <a16:creationId xmlns:a16="http://schemas.microsoft.com/office/drawing/2014/main" id="{E868C8AC-EABD-9B55-3505-FB8E4A05C25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636C4427-E96D-4F95-365D-1029A3992A9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27" name="Google Shape;2404;p40">
            <a:extLst>
              <a:ext uri="{FF2B5EF4-FFF2-40B4-BE49-F238E27FC236}">
                <a16:creationId xmlns:a16="http://schemas.microsoft.com/office/drawing/2014/main" id="{5DB2A7D8-0F5D-54BE-3F37-17B94AAA946B}"/>
              </a:ext>
            </a:extLst>
          </p:cNvPr>
          <p:cNvCxnSpPr>
            <a:cxnSpLocks/>
          </p:cNvCxnSpPr>
          <p:nvPr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309C8124-88D3-2CFF-D092-5650407848A8}"/>
              </a:ext>
            </a:extLst>
          </p:cNvPr>
          <p:cNvSpPr txBox="1">
            <a:spLocks/>
          </p:cNvSpPr>
          <p:nvPr/>
        </p:nvSpPr>
        <p:spPr>
          <a:xfrm>
            <a:off x="1176376" y="2846455"/>
            <a:ext cx="3286762" cy="152908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2405;p40">
            <a:extLst>
              <a:ext uri="{FF2B5EF4-FFF2-40B4-BE49-F238E27FC236}">
                <a16:creationId xmlns:a16="http://schemas.microsoft.com/office/drawing/2014/main" id="{54DD1246-4A0F-71F9-C5BD-92661FC17BD8}"/>
              </a:ext>
            </a:extLst>
          </p:cNvPr>
          <p:cNvSpPr/>
          <p:nvPr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406;p40">
            <a:extLst>
              <a:ext uri="{FF2B5EF4-FFF2-40B4-BE49-F238E27FC236}">
                <a16:creationId xmlns:a16="http://schemas.microsoft.com/office/drawing/2014/main" id="{43A14C38-D4FF-6304-D4B7-4E3E5822D0E8}"/>
              </a:ext>
            </a:extLst>
          </p:cNvPr>
          <p:cNvSpPr/>
          <p:nvPr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407;p40">
            <a:extLst>
              <a:ext uri="{FF2B5EF4-FFF2-40B4-BE49-F238E27FC236}">
                <a16:creationId xmlns:a16="http://schemas.microsoft.com/office/drawing/2014/main" id="{7CB5BCC6-76D7-EB17-254F-A6E604BF45E5}"/>
              </a:ext>
            </a:extLst>
          </p:cNvPr>
          <p:cNvSpPr/>
          <p:nvPr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08;p40">
            <a:extLst>
              <a:ext uri="{FF2B5EF4-FFF2-40B4-BE49-F238E27FC236}">
                <a16:creationId xmlns:a16="http://schemas.microsoft.com/office/drawing/2014/main" id="{3F06125D-3420-7BE8-645C-E6BB91D4308F}"/>
              </a:ext>
            </a:extLst>
          </p:cNvPr>
          <p:cNvSpPr/>
          <p:nvPr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09;p40">
            <a:extLst>
              <a:ext uri="{FF2B5EF4-FFF2-40B4-BE49-F238E27FC236}">
                <a16:creationId xmlns:a16="http://schemas.microsoft.com/office/drawing/2014/main" id="{6C1523FE-92C7-6008-1A8C-041F53BB9504}"/>
              </a:ext>
            </a:extLst>
          </p:cNvPr>
          <p:cNvSpPr/>
          <p:nvPr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10;p40">
            <a:extLst>
              <a:ext uri="{FF2B5EF4-FFF2-40B4-BE49-F238E27FC236}">
                <a16:creationId xmlns:a16="http://schemas.microsoft.com/office/drawing/2014/main" id="{15A24599-2544-47BC-CD98-D65DE03F5157}"/>
              </a:ext>
            </a:extLst>
          </p:cNvPr>
          <p:cNvSpPr/>
          <p:nvPr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11;p40">
            <a:extLst>
              <a:ext uri="{FF2B5EF4-FFF2-40B4-BE49-F238E27FC236}">
                <a16:creationId xmlns:a16="http://schemas.microsoft.com/office/drawing/2014/main" id="{1D2B79B6-232A-64E2-4AE5-5FFBB8D9CD69}"/>
              </a:ext>
            </a:extLst>
          </p:cNvPr>
          <p:cNvSpPr/>
          <p:nvPr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412;p40">
            <a:extLst>
              <a:ext uri="{FF2B5EF4-FFF2-40B4-BE49-F238E27FC236}">
                <a16:creationId xmlns:a16="http://schemas.microsoft.com/office/drawing/2014/main" id="{6DF9DDD2-F618-C214-ABA4-8A36C69E8123}"/>
              </a:ext>
            </a:extLst>
          </p:cNvPr>
          <p:cNvSpPr/>
          <p:nvPr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409;p40">
            <a:extLst>
              <a:ext uri="{FF2B5EF4-FFF2-40B4-BE49-F238E27FC236}">
                <a16:creationId xmlns:a16="http://schemas.microsoft.com/office/drawing/2014/main" id="{4ED329D3-E1E2-EA3E-2A83-3B9E2BBA3D64}"/>
              </a:ext>
            </a:extLst>
          </p:cNvPr>
          <p:cNvSpPr/>
          <p:nvPr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410;p40">
            <a:extLst>
              <a:ext uri="{FF2B5EF4-FFF2-40B4-BE49-F238E27FC236}">
                <a16:creationId xmlns:a16="http://schemas.microsoft.com/office/drawing/2014/main" id="{42F130E4-AD82-4B2D-86A4-50467E3FB6B0}"/>
              </a:ext>
            </a:extLst>
          </p:cNvPr>
          <p:cNvSpPr/>
          <p:nvPr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09;p40">
            <a:extLst>
              <a:ext uri="{FF2B5EF4-FFF2-40B4-BE49-F238E27FC236}">
                <a16:creationId xmlns:a16="http://schemas.microsoft.com/office/drawing/2014/main" id="{7D45B375-7C03-2789-3C50-82308E584BB8}"/>
              </a:ext>
            </a:extLst>
          </p:cNvPr>
          <p:cNvSpPr/>
          <p:nvPr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10;p40">
            <a:extLst>
              <a:ext uri="{FF2B5EF4-FFF2-40B4-BE49-F238E27FC236}">
                <a16:creationId xmlns:a16="http://schemas.microsoft.com/office/drawing/2014/main" id="{44762C2A-36AC-C983-5172-479E5860FA37}"/>
              </a:ext>
            </a:extLst>
          </p:cNvPr>
          <p:cNvSpPr/>
          <p:nvPr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8AA49D4D-1FAF-8B07-10A2-E6F1D0D25996}"/>
              </a:ext>
            </a:extLst>
          </p:cNvPr>
          <p:cNvSpPr txBox="1">
            <a:spLocks/>
          </p:cNvSpPr>
          <p:nvPr/>
        </p:nvSpPr>
        <p:spPr>
          <a:xfrm>
            <a:off x="5925739" y="165569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AFB63D4B-DCFC-9080-952F-DBAF5724C5BA}"/>
              </a:ext>
            </a:extLst>
          </p:cNvPr>
          <p:cNvSpPr txBox="1">
            <a:spLocks/>
          </p:cNvSpPr>
          <p:nvPr/>
        </p:nvSpPr>
        <p:spPr>
          <a:xfrm>
            <a:off x="5915069" y="406709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802A0E6E-194D-C553-6378-B3F80DEBFE10}"/>
              </a:ext>
            </a:extLst>
          </p:cNvPr>
          <p:cNvSpPr txBox="1">
            <a:spLocks/>
          </p:cNvSpPr>
          <p:nvPr/>
        </p:nvSpPr>
        <p:spPr>
          <a:xfrm>
            <a:off x="8351957" y="3088582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CA9C5233-CC22-BF36-698E-C7AD682FC666}"/>
              </a:ext>
            </a:extLst>
          </p:cNvPr>
          <p:cNvSpPr txBox="1">
            <a:spLocks/>
          </p:cNvSpPr>
          <p:nvPr/>
        </p:nvSpPr>
        <p:spPr>
          <a:xfrm>
            <a:off x="8385311" y="544186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A037611B-28CE-9EE0-D887-0D4D171EC6A9}"/>
              </a:ext>
            </a:extLst>
          </p:cNvPr>
          <p:cNvSpPr txBox="1">
            <a:spLocks/>
          </p:cNvSpPr>
          <p:nvPr/>
        </p:nvSpPr>
        <p:spPr>
          <a:xfrm>
            <a:off x="9918027" y="3110649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35D8C4D6-71DE-DA8C-8D09-CEDB55D11EF3}"/>
              </a:ext>
            </a:extLst>
          </p:cNvPr>
          <p:cNvSpPr txBox="1">
            <a:spLocks/>
          </p:cNvSpPr>
          <p:nvPr/>
        </p:nvSpPr>
        <p:spPr>
          <a:xfrm>
            <a:off x="9971953" y="550879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1" name="Google Shape;162;p38">
            <a:extLst>
              <a:ext uri="{FF2B5EF4-FFF2-40B4-BE49-F238E27FC236}">
                <a16:creationId xmlns:a16="http://schemas.microsoft.com/office/drawing/2014/main" id="{5DCEDEF9-6C70-6179-DF27-2635B3AB94F9}"/>
              </a:ext>
            </a:extLst>
          </p:cNvPr>
          <p:cNvSpPr txBox="1">
            <a:spLocks/>
          </p:cNvSpPr>
          <p:nvPr/>
        </p:nvSpPr>
        <p:spPr>
          <a:xfrm>
            <a:off x="4245310" y="170431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9A5F13B8-9DA8-AB3D-0CD3-C4E798E8B3B0}"/>
              </a:ext>
            </a:extLst>
          </p:cNvPr>
          <p:cNvSpPr txBox="1">
            <a:spLocks/>
          </p:cNvSpPr>
          <p:nvPr/>
        </p:nvSpPr>
        <p:spPr>
          <a:xfrm>
            <a:off x="4293173" y="417633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30" name="Google Shape;162;p38">
            <a:extLst>
              <a:ext uri="{FF2B5EF4-FFF2-40B4-BE49-F238E27FC236}">
                <a16:creationId xmlns:a16="http://schemas.microsoft.com/office/drawing/2014/main" id="{C066EB17-39A0-B824-1565-00C55F5DB858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26" name="Imagen 25" descr="Logotipo&#10;&#10;El contenido generado por IA puede ser incorrecto.">
            <a:extLst>
              <a:ext uri="{FF2B5EF4-FFF2-40B4-BE49-F238E27FC236}">
                <a16:creationId xmlns:a16="http://schemas.microsoft.com/office/drawing/2014/main" id="{7EF68558-5CE1-F3C2-2B35-D3B8C52D6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81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la tierra&#10;&#10;Descripción generada automáticamente con confianza baja">
            <a:extLst>
              <a:ext uri="{FF2B5EF4-FFF2-40B4-BE49-F238E27FC236}">
                <a16:creationId xmlns:a16="http://schemas.microsoft.com/office/drawing/2014/main" id="{83EB919D-90B3-0BBD-01E0-7596EB6A5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630DD9D-F9CC-76B2-AFAD-770F28AB6DF4}"/>
              </a:ext>
            </a:extLst>
          </p:cNvPr>
          <p:cNvSpPr/>
          <p:nvPr/>
        </p:nvSpPr>
        <p:spPr>
          <a:xfrm>
            <a:off x="-700689" y="1295151"/>
            <a:ext cx="6337213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EE608421-0905-123E-0C87-2CFA774E3BE7}"/>
              </a:ext>
            </a:extLst>
          </p:cNvPr>
          <p:cNvSpPr txBox="1">
            <a:spLocks/>
          </p:cNvSpPr>
          <p:nvPr/>
        </p:nvSpPr>
        <p:spPr>
          <a:xfrm>
            <a:off x="405187" y="155329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000" b="1" dirty="0">
                <a:solidFill>
                  <a:srgbClr val="074683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D70B95E3-1471-52AA-884E-73DAA1EFB653}"/>
              </a:ext>
            </a:extLst>
          </p:cNvPr>
          <p:cNvSpPr txBox="1">
            <a:spLocks/>
          </p:cNvSpPr>
          <p:nvPr/>
        </p:nvSpPr>
        <p:spPr>
          <a:xfrm>
            <a:off x="755532" y="2276505"/>
            <a:ext cx="4276701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02281CB6-021E-EEA0-9546-7219941AD6B6}"/>
              </a:ext>
            </a:extLst>
          </p:cNvPr>
          <p:cNvSpPr txBox="1">
            <a:spLocks/>
          </p:cNvSpPr>
          <p:nvPr/>
        </p:nvSpPr>
        <p:spPr>
          <a:xfrm>
            <a:off x="755532" y="3648274"/>
            <a:ext cx="4276701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FE75ACA7-938A-A630-A49C-D2D682798302}"/>
              </a:ext>
            </a:extLst>
          </p:cNvPr>
          <p:cNvSpPr txBox="1">
            <a:spLocks/>
          </p:cNvSpPr>
          <p:nvPr/>
        </p:nvSpPr>
        <p:spPr>
          <a:xfrm>
            <a:off x="755532" y="4987243"/>
            <a:ext cx="4276701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pic>
        <p:nvPicPr>
          <p:cNvPr id="19" name="Imagen 18" descr="Una pantalla de un celular con la imagen de 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69ACE3C-A9E2-57DB-A940-504CA7243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85228"/>
            <a:ext cx="9220304" cy="5186420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59B200BA-421F-6FFC-E28F-4B4519F28157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C49BE97C-B67C-23E2-13FD-DCF43AEAC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163F7EC6-9B18-3982-70DF-C0A31FB9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1B0602B4-7CE7-DBCF-0ED2-D1E84CF433D2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E64AD78B-2778-AAF0-2AE2-FA80FD68B0A3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FFC71F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EA3CBFB-53B7-6A57-C0ED-42FF5FD7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DB6C262-833C-572C-D9DF-D0C68CA0C92F}"/>
              </a:ext>
            </a:extLst>
          </p:cNvPr>
          <p:cNvSpPr txBox="1">
            <a:spLocks/>
          </p:cNvSpPr>
          <p:nvPr/>
        </p:nvSpPr>
        <p:spPr>
          <a:xfrm>
            <a:off x="6839889" y="2669476"/>
            <a:ext cx="4275681" cy="386825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556CB97-ADD2-602A-5474-776F51A1D118}"/>
              </a:ext>
            </a:extLst>
          </p:cNvPr>
          <p:cNvSpPr/>
          <p:nvPr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FFC71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C849399A-C2AC-449D-BE09-82AA5DBCE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994791AD-0542-38DB-449D-072A22E02844}"/>
              </a:ext>
            </a:extLst>
          </p:cNvPr>
          <p:cNvSpPr txBox="1">
            <a:spLocks/>
          </p:cNvSpPr>
          <p:nvPr/>
        </p:nvSpPr>
        <p:spPr>
          <a:xfrm>
            <a:off x="2408985" y="3460495"/>
            <a:ext cx="3391981" cy="138478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BC4EA221-22D8-F351-596D-D03A8F30854A}"/>
              </a:ext>
            </a:extLst>
          </p:cNvPr>
          <p:cNvSpPr txBox="1">
            <a:spLocks/>
          </p:cNvSpPr>
          <p:nvPr/>
        </p:nvSpPr>
        <p:spPr>
          <a:xfrm>
            <a:off x="2313451" y="5105848"/>
            <a:ext cx="3391981" cy="54805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dirty="0">
                <a:solidFill>
                  <a:schemeClr val="bg1"/>
                </a:solidFill>
                <a:latin typeface="Montserrat" pitchFamily="2" charset="0"/>
              </a:rPr>
              <a:t>Agregar subtítulo</a:t>
            </a: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B4E39674-AFDA-9486-5EAA-70173D4FE8A5}"/>
              </a:ext>
            </a:extLst>
          </p:cNvPr>
          <p:cNvSpPr txBox="1">
            <a:spLocks/>
          </p:cNvSpPr>
          <p:nvPr/>
        </p:nvSpPr>
        <p:spPr>
          <a:xfrm>
            <a:off x="7126179" y="2083059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A58966DE-899C-C2D9-DD28-E8DD622A01B7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8090F5D6-02F7-4332-7F5F-849E82AF5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35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1179</Words>
  <Application>Microsoft Office PowerPoint</Application>
  <PresentationFormat>Panorámica</PresentationFormat>
  <Paragraphs>100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Aptos</vt:lpstr>
      <vt:lpstr>Arial</vt:lpstr>
      <vt:lpstr>Montserrat</vt:lpstr>
      <vt:lpstr>Montserrat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Luz Adriana Ángel Toro</dc:creator>
  <cp:lastModifiedBy>Luz Adriana Ángel Toro</cp:lastModifiedBy>
  <cp:revision>2</cp:revision>
  <dcterms:created xsi:type="dcterms:W3CDTF">2025-01-15T19:38:23Z</dcterms:created>
  <dcterms:modified xsi:type="dcterms:W3CDTF">2025-12-30T13:42:31Z</dcterms:modified>
</cp:coreProperties>
</file>