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7" r:id="rId16"/>
    <p:sldId id="285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683"/>
    <a:srgbClr val="21B8C8"/>
    <a:srgbClr val="B1D40D"/>
    <a:srgbClr val="E3810B"/>
    <a:srgbClr val="008CCD"/>
    <a:srgbClr val="FFC71F"/>
    <a:srgbClr val="9823DC"/>
    <a:srgbClr val="0F6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CEE1A7-8632-436D-9647-7F7242917F2A}" v="30" dt="2025-12-30T14:06:14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00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z Adriana Ángel Toro" userId="a2eb6327-1ec8-444c-98e8-718fad362763" providerId="ADAL" clId="{7F4FCC81-B788-4105-8DA9-5CF139C79C5D}"/>
    <pc:docChg chg="custSel modSld modMainMaster">
      <pc:chgData name="Luz Adriana Ángel Toro" userId="a2eb6327-1ec8-444c-98e8-718fad362763" providerId="ADAL" clId="{7F4FCC81-B788-4105-8DA9-5CF139C79C5D}" dt="2025-12-30T14:06:14.694" v="76"/>
      <pc:docMkLst>
        <pc:docMk/>
      </pc:docMkLst>
      <pc:sldChg chg="addSp delSp modSp mod">
        <pc:chgData name="Luz Adriana Ángel Toro" userId="a2eb6327-1ec8-444c-98e8-718fad362763" providerId="ADAL" clId="{7F4FCC81-B788-4105-8DA9-5CF139C79C5D}" dt="2025-12-30T13:48:42.630" v="7"/>
        <pc:sldMkLst>
          <pc:docMk/>
          <pc:sldMk cId="3309961821" sldId="274"/>
        </pc:sldMkLst>
        <pc:spChg chg="add mod">
          <ac:chgData name="Luz Adriana Ángel Toro" userId="a2eb6327-1ec8-444c-98e8-718fad362763" providerId="ADAL" clId="{7F4FCC81-B788-4105-8DA9-5CF139C79C5D}" dt="2025-12-30T13:48:42.630" v="7"/>
          <ac:spMkLst>
            <pc:docMk/>
            <pc:sldMk cId="3309961821" sldId="274"/>
            <ac:spMk id="2" creationId="{B9384710-8328-66A9-7CAB-52A59EC83E19}"/>
          </ac:spMkLst>
        </pc:spChg>
        <pc:spChg chg="del">
          <ac:chgData name="Luz Adriana Ángel Toro" userId="a2eb6327-1ec8-444c-98e8-718fad362763" providerId="ADAL" clId="{7F4FCC81-B788-4105-8DA9-5CF139C79C5D}" dt="2025-12-30T13:48:42.387" v="6" actId="478"/>
          <ac:spMkLst>
            <pc:docMk/>
            <pc:sldMk cId="3309961821" sldId="274"/>
            <ac:spMk id="16" creationId="{A46EACCA-8EF8-30E7-5EEA-6917A383A3EF}"/>
          </ac:spMkLst>
        </pc:spChg>
        <pc:picChg chg="add mod">
          <ac:chgData name="Luz Adriana Ángel Toro" userId="a2eb6327-1ec8-444c-98e8-718fad362763" providerId="ADAL" clId="{7F4FCC81-B788-4105-8DA9-5CF139C79C5D}" dt="2025-12-30T13:48:42.630" v="7"/>
          <ac:picMkLst>
            <pc:docMk/>
            <pc:sldMk cId="3309961821" sldId="274"/>
            <ac:picMk id="3" creationId="{C1F3498E-A26E-D11F-E1D5-7D6C0E941892}"/>
          </ac:picMkLst>
        </pc:picChg>
        <pc:picChg chg="del">
          <ac:chgData name="Luz Adriana Ángel Toro" userId="a2eb6327-1ec8-444c-98e8-718fad362763" providerId="ADAL" clId="{7F4FCC81-B788-4105-8DA9-5CF139C79C5D}" dt="2025-12-30T13:48:42.387" v="6" actId="478"/>
          <ac:picMkLst>
            <pc:docMk/>
            <pc:sldMk cId="3309961821" sldId="274"/>
            <ac:picMk id="18" creationId="{96F72D45-B00E-4213-3D49-97858CE605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8:47.749" v="9"/>
        <pc:sldMkLst>
          <pc:docMk/>
          <pc:sldMk cId="2131430886" sldId="275"/>
        </pc:sldMkLst>
        <pc:spChg chg="add mod">
          <ac:chgData name="Luz Adriana Ángel Toro" userId="a2eb6327-1ec8-444c-98e8-718fad362763" providerId="ADAL" clId="{7F4FCC81-B788-4105-8DA9-5CF139C79C5D}" dt="2025-12-30T13:48:47.749" v="9"/>
          <ac:spMkLst>
            <pc:docMk/>
            <pc:sldMk cId="2131430886" sldId="275"/>
            <ac:spMk id="8" creationId="{ED065C6B-4BB4-3A90-E701-B69AD1015F91}"/>
          </ac:spMkLst>
        </pc:spChg>
        <pc:spChg chg="del">
          <ac:chgData name="Luz Adriana Ángel Toro" userId="a2eb6327-1ec8-444c-98e8-718fad362763" providerId="ADAL" clId="{7F4FCC81-B788-4105-8DA9-5CF139C79C5D}" dt="2025-12-30T13:48:47.506" v="8" actId="478"/>
          <ac:spMkLst>
            <pc:docMk/>
            <pc:sldMk cId="2131430886" sldId="275"/>
            <ac:spMk id="11" creationId="{0994380E-3CFE-3C53-90CE-5DEA73D0E6B8}"/>
          </ac:spMkLst>
        </pc:spChg>
        <pc:picChg chg="del">
          <ac:chgData name="Luz Adriana Ángel Toro" userId="a2eb6327-1ec8-444c-98e8-718fad362763" providerId="ADAL" clId="{7F4FCC81-B788-4105-8DA9-5CF139C79C5D}" dt="2025-12-30T13:48:47.506" v="8" actId="478"/>
          <ac:picMkLst>
            <pc:docMk/>
            <pc:sldMk cId="2131430886" sldId="275"/>
            <ac:picMk id="13" creationId="{4E23B661-3E0C-2D3F-E2AC-15DFB1C92230}"/>
          </ac:picMkLst>
        </pc:picChg>
        <pc:picChg chg="add mod">
          <ac:chgData name="Luz Adriana Ángel Toro" userId="a2eb6327-1ec8-444c-98e8-718fad362763" providerId="ADAL" clId="{7F4FCC81-B788-4105-8DA9-5CF139C79C5D}" dt="2025-12-30T13:48:47.749" v="9"/>
          <ac:picMkLst>
            <pc:docMk/>
            <pc:sldMk cId="2131430886" sldId="275"/>
            <ac:picMk id="14" creationId="{E66C6737-FFE8-D809-E688-E94EAE89E809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8:59.829" v="12" actId="207"/>
        <pc:sldMkLst>
          <pc:docMk/>
          <pc:sldMk cId="4025004135" sldId="276"/>
        </pc:sldMkLst>
        <pc:spChg chg="add mod">
          <ac:chgData name="Luz Adriana Ángel Toro" userId="a2eb6327-1ec8-444c-98e8-718fad362763" providerId="ADAL" clId="{7F4FCC81-B788-4105-8DA9-5CF139C79C5D}" dt="2025-12-30T13:48:59.829" v="12" actId="207"/>
          <ac:spMkLst>
            <pc:docMk/>
            <pc:sldMk cId="4025004135" sldId="276"/>
            <ac:spMk id="3" creationId="{08D21DBF-56E9-3317-AAA5-63FBB830C443}"/>
          </ac:spMkLst>
        </pc:spChg>
        <pc:spChg chg="del">
          <ac:chgData name="Luz Adriana Ángel Toro" userId="a2eb6327-1ec8-444c-98e8-718fad362763" providerId="ADAL" clId="{7F4FCC81-B788-4105-8DA9-5CF139C79C5D}" dt="2025-12-30T13:48:51.633" v="10" actId="478"/>
          <ac:spMkLst>
            <pc:docMk/>
            <pc:sldMk cId="4025004135" sldId="276"/>
            <ac:spMk id="14" creationId="{75265F28-36B3-EE6B-5E67-A5BA3BD9A96B}"/>
          </ac:spMkLst>
        </pc:spChg>
        <pc:picChg chg="add mod">
          <ac:chgData name="Luz Adriana Ángel Toro" userId="a2eb6327-1ec8-444c-98e8-718fad362763" providerId="ADAL" clId="{7F4FCC81-B788-4105-8DA9-5CF139C79C5D}" dt="2025-12-30T13:48:52.119" v="11"/>
          <ac:picMkLst>
            <pc:docMk/>
            <pc:sldMk cId="4025004135" sldId="276"/>
            <ac:picMk id="5" creationId="{301F02AF-628C-2340-4F4F-9442B819C46C}"/>
          </ac:picMkLst>
        </pc:picChg>
        <pc:picChg chg="del">
          <ac:chgData name="Luz Adriana Ángel Toro" userId="a2eb6327-1ec8-444c-98e8-718fad362763" providerId="ADAL" clId="{7F4FCC81-B788-4105-8DA9-5CF139C79C5D}" dt="2025-12-30T13:48:51.633" v="10" actId="478"/>
          <ac:picMkLst>
            <pc:docMk/>
            <pc:sldMk cId="4025004135" sldId="276"/>
            <ac:picMk id="19" creationId="{2D85321A-FB8B-3EDF-53FD-A58ED3A95E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05.604" v="14"/>
        <pc:sldMkLst>
          <pc:docMk/>
          <pc:sldMk cId="608181576" sldId="277"/>
        </pc:sldMkLst>
        <pc:spChg chg="del">
          <ac:chgData name="Luz Adriana Ángel Toro" userId="a2eb6327-1ec8-444c-98e8-718fad362763" providerId="ADAL" clId="{7F4FCC81-B788-4105-8DA9-5CF139C79C5D}" dt="2025-12-30T13:49:05.344" v="13" actId="478"/>
          <ac:spMkLst>
            <pc:docMk/>
            <pc:sldMk cId="608181576" sldId="277"/>
            <ac:spMk id="26" creationId="{69186F42-76F0-FFF4-7060-0541D9C6FF58}"/>
          </ac:spMkLst>
        </pc:spChg>
        <pc:spChg chg="add mod">
          <ac:chgData name="Luz Adriana Ángel Toro" userId="a2eb6327-1ec8-444c-98e8-718fad362763" providerId="ADAL" clId="{7F4FCC81-B788-4105-8DA9-5CF139C79C5D}" dt="2025-12-30T13:49:05.604" v="14"/>
          <ac:spMkLst>
            <pc:docMk/>
            <pc:sldMk cId="608181576" sldId="277"/>
            <ac:spMk id="30" creationId="{7F46EF41-8E20-2A2C-685E-3247B458B2D8}"/>
          </ac:spMkLst>
        </pc:spChg>
        <pc:picChg chg="del">
          <ac:chgData name="Luz Adriana Ángel Toro" userId="a2eb6327-1ec8-444c-98e8-718fad362763" providerId="ADAL" clId="{7F4FCC81-B788-4105-8DA9-5CF139C79C5D}" dt="2025-12-30T13:49:05.344" v="13" actId="478"/>
          <ac:picMkLst>
            <pc:docMk/>
            <pc:sldMk cId="608181576" sldId="277"/>
            <ac:picMk id="29" creationId="{CBD6A224-E91C-1A8B-9131-99B4CD20A071}"/>
          </ac:picMkLst>
        </pc:picChg>
        <pc:picChg chg="add mod">
          <ac:chgData name="Luz Adriana Ángel Toro" userId="a2eb6327-1ec8-444c-98e8-718fad362763" providerId="ADAL" clId="{7F4FCC81-B788-4105-8DA9-5CF139C79C5D}" dt="2025-12-30T13:49:05.604" v="14"/>
          <ac:picMkLst>
            <pc:docMk/>
            <pc:sldMk cId="608181576" sldId="277"/>
            <ac:picMk id="31" creationId="{D9EDABFE-66FF-2575-4097-52EA6D409308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09.604" v="16"/>
        <pc:sldMkLst>
          <pc:docMk/>
          <pc:sldMk cId="390541515" sldId="278"/>
        </pc:sldMkLst>
        <pc:spChg chg="add mod">
          <ac:chgData name="Luz Adriana Ángel Toro" userId="a2eb6327-1ec8-444c-98e8-718fad362763" providerId="ADAL" clId="{7F4FCC81-B788-4105-8DA9-5CF139C79C5D}" dt="2025-12-30T13:49:09.604" v="16"/>
          <ac:spMkLst>
            <pc:docMk/>
            <pc:sldMk cId="390541515" sldId="278"/>
            <ac:spMk id="3" creationId="{9B29ADF3-71EE-9C31-9CE1-1FADA379C6C3}"/>
          </ac:spMkLst>
        </pc:spChg>
        <pc:spChg chg="del">
          <ac:chgData name="Luz Adriana Ángel Toro" userId="a2eb6327-1ec8-444c-98e8-718fad362763" providerId="ADAL" clId="{7F4FCC81-B788-4105-8DA9-5CF139C79C5D}" dt="2025-12-30T13:49:09.282" v="15" actId="478"/>
          <ac:spMkLst>
            <pc:docMk/>
            <pc:sldMk cId="390541515" sldId="278"/>
            <ac:spMk id="11" creationId="{A46EACCA-8EF8-30E7-5EEA-6917A383A3EF}"/>
          </ac:spMkLst>
        </pc:spChg>
        <pc:picChg chg="add mod">
          <ac:chgData name="Luz Adriana Ángel Toro" userId="a2eb6327-1ec8-444c-98e8-718fad362763" providerId="ADAL" clId="{7F4FCC81-B788-4105-8DA9-5CF139C79C5D}" dt="2025-12-30T13:49:09.604" v="16"/>
          <ac:picMkLst>
            <pc:docMk/>
            <pc:sldMk cId="390541515" sldId="278"/>
            <ac:picMk id="5" creationId="{5E425BC8-80A9-FB23-1E82-71FBD4A32E65}"/>
          </ac:picMkLst>
        </pc:picChg>
        <pc:picChg chg="del">
          <ac:chgData name="Luz Adriana Ángel Toro" userId="a2eb6327-1ec8-444c-98e8-718fad362763" providerId="ADAL" clId="{7F4FCC81-B788-4105-8DA9-5CF139C79C5D}" dt="2025-12-30T13:49:09.282" v="15" actId="478"/>
          <ac:picMkLst>
            <pc:docMk/>
            <pc:sldMk cId="390541515" sldId="278"/>
            <ac:picMk id="13" creationId="{96F72D45-B00E-4213-3D49-97858CE605C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18.860" v="19" actId="207"/>
        <pc:sldMkLst>
          <pc:docMk/>
          <pc:sldMk cId="2129053561" sldId="279"/>
        </pc:sldMkLst>
        <pc:spChg chg="del">
          <ac:chgData name="Luz Adriana Ángel Toro" userId="a2eb6327-1ec8-444c-98e8-718fad362763" providerId="ADAL" clId="{7F4FCC81-B788-4105-8DA9-5CF139C79C5D}" dt="2025-12-30T13:49:14.610" v="17" actId="478"/>
          <ac:spMkLst>
            <pc:docMk/>
            <pc:sldMk cId="2129053561" sldId="279"/>
            <ac:spMk id="4" creationId="{55E3C4E1-C95A-A645-BF81-D85A3F19E6C6}"/>
          </ac:spMkLst>
        </pc:spChg>
        <pc:spChg chg="add mod">
          <ac:chgData name="Luz Adriana Ángel Toro" userId="a2eb6327-1ec8-444c-98e8-718fad362763" providerId="ADAL" clId="{7F4FCC81-B788-4105-8DA9-5CF139C79C5D}" dt="2025-12-30T13:49:18.860" v="19" actId="207"/>
          <ac:spMkLst>
            <pc:docMk/>
            <pc:sldMk cId="2129053561" sldId="279"/>
            <ac:spMk id="14" creationId="{C01BF866-5679-3C97-6930-3BCA9021D322}"/>
          </ac:spMkLst>
        </pc:spChg>
        <pc:picChg chg="del">
          <ac:chgData name="Luz Adriana Ángel Toro" userId="a2eb6327-1ec8-444c-98e8-718fad362763" providerId="ADAL" clId="{7F4FCC81-B788-4105-8DA9-5CF139C79C5D}" dt="2025-12-30T13:49:14.610" v="17" actId="478"/>
          <ac:picMkLst>
            <pc:docMk/>
            <pc:sldMk cId="2129053561" sldId="279"/>
            <ac:picMk id="7" creationId="{C137A42A-8E27-A312-8084-E25F331F1E66}"/>
          </ac:picMkLst>
        </pc:picChg>
        <pc:picChg chg="add mod">
          <ac:chgData name="Luz Adriana Ángel Toro" userId="a2eb6327-1ec8-444c-98e8-718fad362763" providerId="ADAL" clId="{7F4FCC81-B788-4105-8DA9-5CF139C79C5D}" dt="2025-12-30T13:49:14.886" v="18"/>
          <ac:picMkLst>
            <pc:docMk/>
            <pc:sldMk cId="2129053561" sldId="279"/>
            <ac:picMk id="15" creationId="{AD3B793E-EDFA-BC0B-55BC-DF893F508EB9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23.333" v="21"/>
        <pc:sldMkLst>
          <pc:docMk/>
          <pc:sldMk cId="2154258542" sldId="280"/>
        </pc:sldMkLst>
        <pc:spChg chg="add mod">
          <ac:chgData name="Luz Adriana Ángel Toro" userId="a2eb6327-1ec8-444c-98e8-718fad362763" providerId="ADAL" clId="{7F4FCC81-B788-4105-8DA9-5CF139C79C5D}" dt="2025-12-30T13:49:23.333" v="21"/>
          <ac:spMkLst>
            <pc:docMk/>
            <pc:sldMk cId="2154258542" sldId="280"/>
            <ac:spMk id="3" creationId="{7B6BF4AC-5160-DA36-86FD-FE91BB4D03ED}"/>
          </ac:spMkLst>
        </pc:spChg>
        <pc:spChg chg="del">
          <ac:chgData name="Luz Adriana Ángel Toro" userId="a2eb6327-1ec8-444c-98e8-718fad362763" providerId="ADAL" clId="{7F4FCC81-B788-4105-8DA9-5CF139C79C5D}" dt="2025-12-30T13:49:23.121" v="20" actId="478"/>
          <ac:spMkLst>
            <pc:docMk/>
            <pc:sldMk cId="2154258542" sldId="280"/>
            <ac:spMk id="8" creationId="{11A3601E-CFD1-CF62-9CE5-2E401AD3DC5F}"/>
          </ac:spMkLst>
        </pc:spChg>
        <pc:picChg chg="add mod">
          <ac:chgData name="Luz Adriana Ángel Toro" userId="a2eb6327-1ec8-444c-98e8-718fad362763" providerId="ADAL" clId="{7F4FCC81-B788-4105-8DA9-5CF139C79C5D}" dt="2025-12-30T13:49:23.333" v="21"/>
          <ac:picMkLst>
            <pc:docMk/>
            <pc:sldMk cId="2154258542" sldId="280"/>
            <ac:picMk id="4" creationId="{04D1CFFF-5B34-0153-868C-D977E0E955F9}"/>
          </ac:picMkLst>
        </pc:picChg>
        <pc:picChg chg="del">
          <ac:chgData name="Luz Adriana Ángel Toro" userId="a2eb6327-1ec8-444c-98e8-718fad362763" providerId="ADAL" clId="{7F4FCC81-B788-4105-8DA9-5CF139C79C5D}" dt="2025-12-30T13:49:23.121" v="20" actId="478"/>
          <ac:picMkLst>
            <pc:docMk/>
            <pc:sldMk cId="2154258542" sldId="280"/>
            <ac:picMk id="13" creationId="{3D991B02-7571-8B94-1AB5-1389B4F2878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29.925" v="23"/>
        <pc:sldMkLst>
          <pc:docMk/>
          <pc:sldMk cId="2431057990" sldId="281"/>
        </pc:sldMkLst>
        <pc:spChg chg="del">
          <ac:chgData name="Luz Adriana Ángel Toro" userId="a2eb6327-1ec8-444c-98e8-718fad362763" providerId="ADAL" clId="{7F4FCC81-B788-4105-8DA9-5CF139C79C5D}" dt="2025-12-30T13:49:29.714" v="22" actId="478"/>
          <ac:spMkLst>
            <pc:docMk/>
            <pc:sldMk cId="2431057990" sldId="281"/>
            <ac:spMk id="5" creationId="{A7DCD94A-D5FE-B61B-8442-823DC96B7691}"/>
          </ac:spMkLst>
        </pc:spChg>
        <pc:spChg chg="add mod">
          <ac:chgData name="Luz Adriana Ángel Toro" userId="a2eb6327-1ec8-444c-98e8-718fad362763" providerId="ADAL" clId="{7F4FCC81-B788-4105-8DA9-5CF139C79C5D}" dt="2025-12-30T13:49:29.925" v="23"/>
          <ac:spMkLst>
            <pc:docMk/>
            <pc:sldMk cId="2431057990" sldId="281"/>
            <ac:spMk id="8" creationId="{D13E2FC6-E948-3B76-3C09-CEEBE4BC1DC6}"/>
          </ac:spMkLst>
        </pc:spChg>
        <pc:picChg chg="del">
          <ac:chgData name="Luz Adriana Ángel Toro" userId="a2eb6327-1ec8-444c-98e8-718fad362763" providerId="ADAL" clId="{7F4FCC81-B788-4105-8DA9-5CF139C79C5D}" dt="2025-12-30T13:49:29.714" v="22" actId="478"/>
          <ac:picMkLst>
            <pc:docMk/>
            <pc:sldMk cId="2431057990" sldId="281"/>
            <ac:picMk id="6" creationId="{10A7037D-DE65-2E7E-E9C6-54F7CE4D0C03}"/>
          </ac:picMkLst>
        </pc:picChg>
        <pc:picChg chg="add mod">
          <ac:chgData name="Luz Adriana Ángel Toro" userId="a2eb6327-1ec8-444c-98e8-718fad362763" providerId="ADAL" clId="{7F4FCC81-B788-4105-8DA9-5CF139C79C5D}" dt="2025-12-30T13:49:29.925" v="23"/>
          <ac:picMkLst>
            <pc:docMk/>
            <pc:sldMk cId="2431057990" sldId="281"/>
            <ac:picMk id="17" creationId="{65894E3A-0E82-A009-C808-FCBB86FBA130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33.877" v="25"/>
        <pc:sldMkLst>
          <pc:docMk/>
          <pc:sldMk cId="3398545724" sldId="282"/>
        </pc:sldMkLst>
        <pc:spChg chg="add mod">
          <ac:chgData name="Luz Adriana Ángel Toro" userId="a2eb6327-1ec8-444c-98e8-718fad362763" providerId="ADAL" clId="{7F4FCC81-B788-4105-8DA9-5CF139C79C5D}" dt="2025-12-30T13:49:33.877" v="25"/>
          <ac:spMkLst>
            <pc:docMk/>
            <pc:sldMk cId="3398545724" sldId="282"/>
            <ac:spMk id="8" creationId="{EBC5E84A-475B-7EFB-7449-4F92F6499BB7}"/>
          </ac:spMkLst>
        </pc:spChg>
        <pc:spChg chg="del">
          <ac:chgData name="Luz Adriana Ángel Toro" userId="a2eb6327-1ec8-444c-98e8-718fad362763" providerId="ADAL" clId="{7F4FCC81-B788-4105-8DA9-5CF139C79C5D}" dt="2025-12-30T13:49:33.602" v="24" actId="478"/>
          <ac:spMkLst>
            <pc:docMk/>
            <pc:sldMk cId="3398545724" sldId="282"/>
            <ac:spMk id="11" creationId="{5665E61C-0EB9-5FD9-73FC-5A15BACECFDC}"/>
          </ac:spMkLst>
        </pc:spChg>
        <pc:picChg chg="del">
          <ac:chgData name="Luz Adriana Ángel Toro" userId="a2eb6327-1ec8-444c-98e8-718fad362763" providerId="ADAL" clId="{7F4FCC81-B788-4105-8DA9-5CF139C79C5D}" dt="2025-12-30T13:49:33.602" v="24" actId="478"/>
          <ac:picMkLst>
            <pc:docMk/>
            <pc:sldMk cId="3398545724" sldId="282"/>
            <ac:picMk id="13" creationId="{DD23F937-46AC-B4C0-3199-0B904C4D78C6}"/>
          </ac:picMkLst>
        </pc:picChg>
        <pc:picChg chg="add mod">
          <ac:chgData name="Luz Adriana Ángel Toro" userId="a2eb6327-1ec8-444c-98e8-718fad362763" providerId="ADAL" clId="{7F4FCC81-B788-4105-8DA9-5CF139C79C5D}" dt="2025-12-30T13:49:33.877" v="25"/>
          <ac:picMkLst>
            <pc:docMk/>
            <pc:sldMk cId="3398545724" sldId="282"/>
            <ac:picMk id="14" creationId="{58A03F52-DDE1-DCB8-8A8E-2945B63EA05D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42.380" v="28" actId="207"/>
        <pc:sldMkLst>
          <pc:docMk/>
          <pc:sldMk cId="1840589131" sldId="283"/>
        </pc:sldMkLst>
        <pc:spChg chg="add mod">
          <ac:chgData name="Luz Adriana Ángel Toro" userId="a2eb6327-1ec8-444c-98e8-718fad362763" providerId="ADAL" clId="{7F4FCC81-B788-4105-8DA9-5CF139C79C5D}" dt="2025-12-30T13:49:42.380" v="28" actId="207"/>
          <ac:spMkLst>
            <pc:docMk/>
            <pc:sldMk cId="1840589131" sldId="283"/>
            <ac:spMk id="26" creationId="{64464F81-9327-A0DF-69E0-6122E956A8A8}"/>
          </ac:spMkLst>
        </pc:spChg>
        <pc:spChg chg="del">
          <ac:chgData name="Luz Adriana Ángel Toro" userId="a2eb6327-1ec8-444c-98e8-718fad362763" providerId="ADAL" clId="{7F4FCC81-B788-4105-8DA9-5CF139C79C5D}" dt="2025-12-30T13:49:37.698" v="26" actId="478"/>
          <ac:spMkLst>
            <pc:docMk/>
            <pc:sldMk cId="1840589131" sldId="283"/>
            <ac:spMk id="28" creationId="{D2BE8EB5-DB41-E702-1BEA-4AF83647F3CB}"/>
          </ac:spMkLst>
        </pc:spChg>
        <pc:picChg chg="del">
          <ac:chgData name="Luz Adriana Ángel Toro" userId="a2eb6327-1ec8-444c-98e8-718fad362763" providerId="ADAL" clId="{7F4FCC81-B788-4105-8DA9-5CF139C79C5D}" dt="2025-12-30T13:49:37.698" v="26" actId="478"/>
          <ac:picMkLst>
            <pc:docMk/>
            <pc:sldMk cId="1840589131" sldId="283"/>
            <ac:picMk id="30" creationId="{CB697B9F-195A-472D-4594-709A042DDFA5}"/>
          </ac:picMkLst>
        </pc:picChg>
        <pc:picChg chg="add mod">
          <ac:chgData name="Luz Adriana Ángel Toro" userId="a2eb6327-1ec8-444c-98e8-718fad362763" providerId="ADAL" clId="{7F4FCC81-B788-4105-8DA9-5CF139C79C5D}" dt="2025-12-30T13:49:37.958" v="27"/>
          <ac:picMkLst>
            <pc:docMk/>
            <pc:sldMk cId="1840589131" sldId="283"/>
            <ac:picMk id="32" creationId="{62999F57-6C0B-1137-4C39-AB6DE381383A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50.390" v="30"/>
        <pc:sldMkLst>
          <pc:docMk/>
          <pc:sldMk cId="59710617" sldId="284"/>
        </pc:sldMkLst>
        <pc:spChg chg="add mod">
          <ac:chgData name="Luz Adriana Ángel Toro" userId="a2eb6327-1ec8-444c-98e8-718fad362763" providerId="ADAL" clId="{7F4FCC81-B788-4105-8DA9-5CF139C79C5D}" dt="2025-12-30T13:49:50.390" v="30"/>
          <ac:spMkLst>
            <pc:docMk/>
            <pc:sldMk cId="59710617" sldId="284"/>
            <ac:spMk id="9" creationId="{8E5AB6D2-47E5-D71D-E58A-67CFAC4597A9}"/>
          </ac:spMkLst>
        </pc:spChg>
        <pc:spChg chg="del">
          <ac:chgData name="Luz Adriana Ángel Toro" userId="a2eb6327-1ec8-444c-98e8-718fad362763" providerId="ADAL" clId="{7F4FCC81-B788-4105-8DA9-5CF139C79C5D}" dt="2025-12-30T13:49:50.177" v="29" actId="478"/>
          <ac:spMkLst>
            <pc:docMk/>
            <pc:sldMk cId="59710617" sldId="284"/>
            <ac:spMk id="15" creationId="{5815D2EA-3C12-1DEB-3960-CE873DF6F578}"/>
          </ac:spMkLst>
        </pc:spChg>
        <pc:picChg chg="add mod">
          <ac:chgData name="Luz Adriana Ángel Toro" userId="a2eb6327-1ec8-444c-98e8-718fad362763" providerId="ADAL" clId="{7F4FCC81-B788-4105-8DA9-5CF139C79C5D}" dt="2025-12-30T13:49:50.390" v="30"/>
          <ac:picMkLst>
            <pc:docMk/>
            <pc:sldMk cId="59710617" sldId="284"/>
            <ac:picMk id="16" creationId="{EB7DCAC0-699B-DCEB-4EFA-6DA70C596596}"/>
          </ac:picMkLst>
        </pc:picChg>
        <pc:picChg chg="del">
          <ac:chgData name="Luz Adriana Ángel Toro" userId="a2eb6327-1ec8-444c-98e8-718fad362763" providerId="ADAL" clId="{7F4FCC81-B788-4105-8DA9-5CF139C79C5D}" dt="2025-12-30T13:49:50.177" v="29" actId="478"/>
          <ac:picMkLst>
            <pc:docMk/>
            <pc:sldMk cId="59710617" sldId="284"/>
            <ac:picMk id="44" creationId="{279357B8-A237-3864-5B7B-73DB0113FE26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50:06.804" v="37" actId="207"/>
        <pc:sldMkLst>
          <pc:docMk/>
          <pc:sldMk cId="1348287089" sldId="285"/>
        </pc:sldMkLst>
        <pc:spChg chg="del">
          <ac:chgData name="Luz Adriana Ángel Toro" userId="a2eb6327-1ec8-444c-98e8-718fad362763" providerId="ADAL" clId="{7F4FCC81-B788-4105-8DA9-5CF139C79C5D}" dt="2025-12-30T13:50:01.969" v="35" actId="478"/>
          <ac:spMkLst>
            <pc:docMk/>
            <pc:sldMk cId="1348287089" sldId="285"/>
            <ac:spMk id="10" creationId="{91EC5DE7-A0BA-1601-A0ED-6340F4FA4132}"/>
          </ac:spMkLst>
        </pc:spChg>
        <pc:spChg chg="add mod">
          <ac:chgData name="Luz Adriana Ángel Toro" userId="a2eb6327-1ec8-444c-98e8-718fad362763" providerId="ADAL" clId="{7F4FCC81-B788-4105-8DA9-5CF139C79C5D}" dt="2025-12-30T13:50:06.804" v="37" actId="207"/>
          <ac:spMkLst>
            <pc:docMk/>
            <pc:sldMk cId="1348287089" sldId="285"/>
            <ac:spMk id="14" creationId="{9F2CA0CC-75B1-8938-2DF3-A7B9C48E5A06}"/>
          </ac:spMkLst>
        </pc:spChg>
        <pc:picChg chg="del">
          <ac:chgData name="Luz Adriana Ángel Toro" userId="a2eb6327-1ec8-444c-98e8-718fad362763" providerId="ADAL" clId="{7F4FCC81-B788-4105-8DA9-5CF139C79C5D}" dt="2025-12-30T13:50:01.969" v="35" actId="478"/>
          <ac:picMkLst>
            <pc:docMk/>
            <pc:sldMk cId="1348287089" sldId="285"/>
            <ac:picMk id="12" creationId="{1B87A1A3-A99A-B0E9-1E17-28763C3D2BCD}"/>
          </ac:picMkLst>
        </pc:picChg>
        <pc:picChg chg="add mod">
          <ac:chgData name="Luz Adriana Ángel Toro" userId="a2eb6327-1ec8-444c-98e8-718fad362763" providerId="ADAL" clId="{7F4FCC81-B788-4105-8DA9-5CF139C79C5D}" dt="2025-12-30T13:50:02.214" v="36"/>
          <ac:picMkLst>
            <pc:docMk/>
            <pc:sldMk cId="1348287089" sldId="285"/>
            <ac:picMk id="15" creationId="{B71A0B9D-DC84-B5A1-4A90-44342D4F1C42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54.581" v="32"/>
        <pc:sldMkLst>
          <pc:docMk/>
          <pc:sldMk cId="744706746" sldId="286"/>
        </pc:sldMkLst>
        <pc:spChg chg="add mod">
          <ac:chgData name="Luz Adriana Ángel Toro" userId="a2eb6327-1ec8-444c-98e8-718fad362763" providerId="ADAL" clId="{7F4FCC81-B788-4105-8DA9-5CF139C79C5D}" dt="2025-12-30T13:49:54.581" v="32"/>
          <ac:spMkLst>
            <pc:docMk/>
            <pc:sldMk cId="744706746" sldId="286"/>
            <ac:spMk id="2" creationId="{A32D6981-BF7E-D112-9E90-7E934E481C98}"/>
          </ac:spMkLst>
        </pc:spChg>
        <pc:spChg chg="del">
          <ac:chgData name="Luz Adriana Ángel Toro" userId="a2eb6327-1ec8-444c-98e8-718fad362763" providerId="ADAL" clId="{7F4FCC81-B788-4105-8DA9-5CF139C79C5D}" dt="2025-12-30T13:49:54.369" v="31" actId="478"/>
          <ac:spMkLst>
            <pc:docMk/>
            <pc:sldMk cId="744706746" sldId="286"/>
            <ac:spMk id="11" creationId="{8AB7F95C-9CB3-8D58-98AC-E30D1BF47371}"/>
          </ac:spMkLst>
        </pc:spChg>
        <pc:picChg chg="add mod">
          <ac:chgData name="Luz Adriana Ángel Toro" userId="a2eb6327-1ec8-444c-98e8-718fad362763" providerId="ADAL" clId="{7F4FCC81-B788-4105-8DA9-5CF139C79C5D}" dt="2025-12-30T13:49:54.581" v="32"/>
          <ac:picMkLst>
            <pc:docMk/>
            <pc:sldMk cId="744706746" sldId="286"/>
            <ac:picMk id="3" creationId="{B146AED5-3F54-F060-65DF-8D2FCD0C9E7D}"/>
          </ac:picMkLst>
        </pc:picChg>
        <pc:picChg chg="del">
          <ac:chgData name="Luz Adriana Ángel Toro" userId="a2eb6327-1ec8-444c-98e8-718fad362763" providerId="ADAL" clId="{7F4FCC81-B788-4105-8DA9-5CF139C79C5D}" dt="2025-12-30T13:49:54.369" v="31" actId="478"/>
          <ac:picMkLst>
            <pc:docMk/>
            <pc:sldMk cId="744706746" sldId="286"/>
            <ac:picMk id="13" creationId="{F5A91EED-055A-28A7-D8D6-5E1733A5D563}"/>
          </ac:picMkLst>
        </pc:picChg>
      </pc:sldChg>
      <pc:sldChg chg="addSp delSp modSp mod">
        <pc:chgData name="Luz Adriana Ángel Toro" userId="a2eb6327-1ec8-444c-98e8-718fad362763" providerId="ADAL" clId="{7F4FCC81-B788-4105-8DA9-5CF139C79C5D}" dt="2025-12-30T13:49:58.373" v="34"/>
        <pc:sldMkLst>
          <pc:docMk/>
          <pc:sldMk cId="3431369101" sldId="287"/>
        </pc:sldMkLst>
        <pc:spChg chg="add mod">
          <ac:chgData name="Luz Adriana Ángel Toro" userId="a2eb6327-1ec8-444c-98e8-718fad362763" providerId="ADAL" clId="{7F4FCC81-B788-4105-8DA9-5CF139C79C5D}" dt="2025-12-30T13:49:58.373" v="34"/>
          <ac:spMkLst>
            <pc:docMk/>
            <pc:sldMk cId="3431369101" sldId="287"/>
            <ac:spMk id="3" creationId="{C2A69D6B-3822-4CB2-98C0-C862DF52288F}"/>
          </ac:spMkLst>
        </pc:spChg>
        <pc:spChg chg="del">
          <ac:chgData name="Luz Adriana Ángel Toro" userId="a2eb6327-1ec8-444c-98e8-718fad362763" providerId="ADAL" clId="{7F4FCC81-B788-4105-8DA9-5CF139C79C5D}" dt="2025-12-30T13:49:58.113" v="33" actId="478"/>
          <ac:spMkLst>
            <pc:docMk/>
            <pc:sldMk cId="3431369101" sldId="287"/>
            <ac:spMk id="11" creationId="{445698E8-2222-7F38-F8C8-5E1858E3564E}"/>
          </ac:spMkLst>
        </pc:spChg>
        <pc:picChg chg="add mod">
          <ac:chgData name="Luz Adriana Ángel Toro" userId="a2eb6327-1ec8-444c-98e8-718fad362763" providerId="ADAL" clId="{7F4FCC81-B788-4105-8DA9-5CF139C79C5D}" dt="2025-12-30T13:49:58.373" v="34"/>
          <ac:picMkLst>
            <pc:docMk/>
            <pc:sldMk cId="3431369101" sldId="287"/>
            <ac:picMk id="4" creationId="{63BB8087-9862-867B-6696-8737C4853675}"/>
          </ac:picMkLst>
        </pc:picChg>
        <pc:picChg chg="del">
          <ac:chgData name="Luz Adriana Ángel Toro" userId="a2eb6327-1ec8-444c-98e8-718fad362763" providerId="ADAL" clId="{7F4FCC81-B788-4105-8DA9-5CF139C79C5D}" dt="2025-12-30T13:49:58.113" v="33" actId="478"/>
          <ac:picMkLst>
            <pc:docMk/>
            <pc:sldMk cId="3431369101" sldId="287"/>
            <ac:picMk id="13" creationId="{2AD1FA93-DA14-EDDC-2371-4C9CCA13B19A}"/>
          </ac:picMkLst>
        </pc:picChg>
      </pc:sldChg>
      <pc:sldMasterChg chg="modSldLayout">
        <pc:chgData name="Luz Adriana Ángel Toro" userId="a2eb6327-1ec8-444c-98e8-718fad362763" providerId="ADAL" clId="{7F4FCC81-B788-4105-8DA9-5CF139C79C5D}" dt="2025-12-30T14:06:14.694" v="76"/>
        <pc:sldMasterMkLst>
          <pc:docMk/>
          <pc:sldMasterMk cId="3701710387" sldId="2147483648"/>
        </pc:sldMasterMkLst>
        <pc:sldLayoutChg chg="addSp delSp modSp mod">
          <pc:chgData name="Luz Adriana Ángel Toro" userId="a2eb6327-1ec8-444c-98e8-718fad362763" providerId="ADAL" clId="{7F4FCC81-B788-4105-8DA9-5CF139C79C5D}" dt="2025-12-30T14:04:17.836" v="40" actId="207"/>
          <pc:sldLayoutMkLst>
            <pc:docMk/>
            <pc:sldMasterMk cId="3701710387" sldId="2147483648"/>
            <pc:sldLayoutMk cId="2231604530" sldId="2147483660"/>
          </pc:sldLayoutMkLst>
          <pc:spChg chg="del">
            <ac:chgData name="Luz Adriana Ángel Toro" userId="a2eb6327-1ec8-444c-98e8-718fad362763" providerId="ADAL" clId="{7F4FCC81-B788-4105-8DA9-5CF139C79C5D}" dt="2025-12-30T14:04:11.362" v="38" actId="478"/>
            <ac:spMkLst>
              <pc:docMk/>
              <pc:sldMasterMk cId="3701710387" sldId="2147483648"/>
              <pc:sldLayoutMk cId="2231604530" sldId="2147483660"/>
              <ac:spMk id="10" creationId="{1FC65C91-1F9A-69F3-CAED-96B291F437DB}"/>
            </ac:spMkLst>
          </pc:spChg>
          <pc:spChg chg="add mod">
            <ac:chgData name="Luz Adriana Ángel Toro" userId="a2eb6327-1ec8-444c-98e8-718fad362763" providerId="ADAL" clId="{7F4FCC81-B788-4105-8DA9-5CF139C79C5D}" dt="2025-12-30T14:04:17.836" v="40" actId="207"/>
            <ac:spMkLst>
              <pc:docMk/>
              <pc:sldMasterMk cId="3701710387" sldId="2147483648"/>
              <pc:sldLayoutMk cId="2231604530" sldId="2147483660"/>
              <ac:spMk id="17" creationId="{32FBF15B-94F5-8D93-A563-6733BC444AE8}"/>
            </ac:spMkLst>
          </pc:spChg>
          <pc:picChg chg="del">
            <ac:chgData name="Luz Adriana Ángel Toro" userId="a2eb6327-1ec8-444c-98e8-718fad362763" providerId="ADAL" clId="{7F4FCC81-B788-4105-8DA9-5CF139C79C5D}" dt="2025-12-30T14:04:11.362" v="38" actId="478"/>
            <ac:picMkLst>
              <pc:docMk/>
              <pc:sldMasterMk cId="3701710387" sldId="2147483648"/>
              <pc:sldLayoutMk cId="2231604530" sldId="2147483660"/>
              <ac:picMk id="16" creationId="{64825B8B-BA8B-75B9-6E50-E5951A3CDD2E}"/>
            </ac:picMkLst>
          </pc:picChg>
          <pc:picChg chg="add mod">
            <ac:chgData name="Luz Adriana Ángel Toro" userId="a2eb6327-1ec8-444c-98e8-718fad362763" providerId="ADAL" clId="{7F4FCC81-B788-4105-8DA9-5CF139C79C5D}" dt="2025-12-30T14:04:11.653" v="39"/>
            <ac:picMkLst>
              <pc:docMk/>
              <pc:sldMasterMk cId="3701710387" sldId="2147483648"/>
              <pc:sldLayoutMk cId="2231604530" sldId="2147483660"/>
              <ac:picMk id="18" creationId="{42BD2532-6474-ABA1-1D80-DF62439FECD3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4:32.373" v="43" actId="207"/>
          <pc:sldLayoutMkLst>
            <pc:docMk/>
            <pc:sldMasterMk cId="3701710387" sldId="2147483648"/>
            <pc:sldLayoutMk cId="17773739" sldId="2147483661"/>
          </pc:sldLayoutMkLst>
          <pc:spChg chg="del">
            <ac:chgData name="Luz Adriana Ángel Toro" userId="a2eb6327-1ec8-444c-98e8-718fad362763" providerId="ADAL" clId="{7F4FCC81-B788-4105-8DA9-5CF139C79C5D}" dt="2025-12-30T14:04:24.544" v="41" actId="478"/>
            <ac:spMkLst>
              <pc:docMk/>
              <pc:sldMasterMk cId="3701710387" sldId="2147483648"/>
              <pc:sldLayoutMk cId="17773739" sldId="2147483661"/>
              <ac:spMk id="11" creationId="{B2E1125B-C7DB-1FEB-1895-724F243CF5CD}"/>
            </ac:spMkLst>
          </pc:spChg>
          <pc:spChg chg="add mod">
            <ac:chgData name="Luz Adriana Ángel Toro" userId="a2eb6327-1ec8-444c-98e8-718fad362763" providerId="ADAL" clId="{7F4FCC81-B788-4105-8DA9-5CF139C79C5D}" dt="2025-12-30T14:04:32.373" v="43" actId="207"/>
            <ac:spMkLst>
              <pc:docMk/>
              <pc:sldMasterMk cId="3701710387" sldId="2147483648"/>
              <pc:sldLayoutMk cId="17773739" sldId="2147483661"/>
              <ac:spMk id="15" creationId="{82E50F6A-C60B-287A-B12A-99C0DEA69157}"/>
            </ac:spMkLst>
          </pc:spChg>
          <pc:picChg chg="del">
            <ac:chgData name="Luz Adriana Ángel Toro" userId="a2eb6327-1ec8-444c-98e8-718fad362763" providerId="ADAL" clId="{7F4FCC81-B788-4105-8DA9-5CF139C79C5D}" dt="2025-12-30T14:04:24.544" v="41" actId="478"/>
            <ac:picMkLst>
              <pc:docMk/>
              <pc:sldMasterMk cId="3701710387" sldId="2147483648"/>
              <pc:sldLayoutMk cId="17773739" sldId="2147483661"/>
              <ac:picMk id="13" creationId="{455CEC32-A95C-3CE3-64A9-84189230039B}"/>
            </ac:picMkLst>
          </pc:picChg>
          <pc:picChg chg="add mod">
            <ac:chgData name="Luz Adriana Ángel Toro" userId="a2eb6327-1ec8-444c-98e8-718fad362763" providerId="ADAL" clId="{7F4FCC81-B788-4105-8DA9-5CF139C79C5D}" dt="2025-12-30T14:04:24.805" v="42"/>
            <ac:picMkLst>
              <pc:docMk/>
              <pc:sldMasterMk cId="3701710387" sldId="2147483648"/>
              <pc:sldLayoutMk cId="17773739" sldId="2147483661"/>
              <ac:picMk id="19" creationId="{AF5FB124-CD60-F0F2-3DF7-2557986E8A8C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4:57.620" v="49" actId="207"/>
          <pc:sldLayoutMkLst>
            <pc:docMk/>
            <pc:sldMasterMk cId="3701710387" sldId="2147483648"/>
            <pc:sldLayoutMk cId="156431831" sldId="2147483663"/>
          </pc:sldLayoutMkLst>
          <pc:spChg chg="add mod">
            <ac:chgData name="Luz Adriana Ángel Toro" userId="a2eb6327-1ec8-444c-98e8-718fad362763" providerId="ADAL" clId="{7F4FCC81-B788-4105-8DA9-5CF139C79C5D}" dt="2025-12-30T14:04:57.620" v="49" actId="207"/>
            <ac:spMkLst>
              <pc:docMk/>
              <pc:sldMasterMk cId="3701710387" sldId="2147483648"/>
              <pc:sldLayoutMk cId="156431831" sldId="2147483663"/>
              <ac:spMk id="3" creationId="{AC6E9EED-72F1-A04C-4AE6-FCA23894A433}"/>
            </ac:spMkLst>
          </pc:spChg>
          <pc:spChg chg="del">
            <ac:chgData name="Luz Adriana Ángel Toro" userId="a2eb6327-1ec8-444c-98e8-718fad362763" providerId="ADAL" clId="{7F4FCC81-B788-4105-8DA9-5CF139C79C5D}" dt="2025-12-30T14:04:50.418" v="47" actId="478"/>
            <ac:spMkLst>
              <pc:docMk/>
              <pc:sldMasterMk cId="3701710387" sldId="2147483648"/>
              <pc:sldLayoutMk cId="156431831" sldId="2147483663"/>
              <ac:spMk id="5" creationId="{A46EACCA-8EF8-30E7-5EEA-6917A383A3EF}"/>
            </ac:spMkLst>
          </pc:spChg>
          <pc:picChg chg="del">
            <ac:chgData name="Luz Adriana Ángel Toro" userId="a2eb6327-1ec8-444c-98e8-718fad362763" providerId="ADAL" clId="{7F4FCC81-B788-4105-8DA9-5CF139C79C5D}" dt="2025-12-30T14:04:50.418" v="47" actId="478"/>
            <ac:picMkLst>
              <pc:docMk/>
              <pc:sldMasterMk cId="3701710387" sldId="2147483648"/>
              <pc:sldLayoutMk cId="156431831" sldId="2147483663"/>
              <ac:picMk id="7" creationId="{96F72D45-B00E-4213-3D49-97858CE605C3}"/>
            </ac:picMkLst>
          </pc:picChg>
          <pc:picChg chg="add mod">
            <ac:chgData name="Luz Adriana Ángel Toro" userId="a2eb6327-1ec8-444c-98e8-718fad362763" providerId="ADAL" clId="{7F4FCC81-B788-4105-8DA9-5CF139C79C5D}" dt="2025-12-30T14:04:50.660" v="48"/>
            <ac:picMkLst>
              <pc:docMk/>
              <pc:sldMasterMk cId="3701710387" sldId="2147483648"/>
              <pc:sldLayoutMk cId="156431831" sldId="2147483663"/>
              <ac:picMk id="9" creationId="{0471A561-2CE7-ABE2-8CFA-86EA9667240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4:44.980" v="46" actId="207"/>
          <pc:sldLayoutMkLst>
            <pc:docMk/>
            <pc:sldMasterMk cId="3701710387" sldId="2147483648"/>
            <pc:sldLayoutMk cId="1806952879" sldId="2147483665"/>
          </pc:sldLayoutMkLst>
          <pc:spChg chg="add mod">
            <ac:chgData name="Luz Adriana Ángel Toro" userId="a2eb6327-1ec8-444c-98e8-718fad362763" providerId="ADAL" clId="{7F4FCC81-B788-4105-8DA9-5CF139C79C5D}" dt="2025-12-30T14:04:44.980" v="46" actId="207"/>
            <ac:spMkLst>
              <pc:docMk/>
              <pc:sldMasterMk cId="3701710387" sldId="2147483648"/>
              <pc:sldLayoutMk cId="1806952879" sldId="2147483665"/>
              <ac:spMk id="2" creationId="{20524027-59F9-8F4F-24CF-E8EAB6CE5967}"/>
            </ac:spMkLst>
          </pc:spChg>
          <pc:spChg chg="del">
            <ac:chgData name="Luz Adriana Ángel Toro" userId="a2eb6327-1ec8-444c-98e8-718fad362763" providerId="ADAL" clId="{7F4FCC81-B788-4105-8DA9-5CF139C79C5D}" dt="2025-12-30T14:04:39.538" v="44" actId="478"/>
            <ac:spMkLst>
              <pc:docMk/>
              <pc:sldMasterMk cId="3701710387" sldId="2147483648"/>
              <pc:sldLayoutMk cId="1806952879" sldId="2147483665"/>
              <ac:spMk id="5" creationId="{A46EACCA-8EF8-30E7-5EEA-6917A383A3EF}"/>
            </ac:spMkLst>
          </pc:spChg>
          <pc:picChg chg="del">
            <ac:chgData name="Luz Adriana Ángel Toro" userId="a2eb6327-1ec8-444c-98e8-718fad362763" providerId="ADAL" clId="{7F4FCC81-B788-4105-8DA9-5CF139C79C5D}" dt="2025-12-30T14:04:39.538" v="44" actId="478"/>
            <ac:picMkLst>
              <pc:docMk/>
              <pc:sldMasterMk cId="3701710387" sldId="2147483648"/>
              <pc:sldLayoutMk cId="1806952879" sldId="2147483665"/>
              <ac:picMk id="7" creationId="{96F72D45-B00E-4213-3D49-97858CE605C3}"/>
            </ac:picMkLst>
          </pc:picChg>
          <pc:picChg chg="add mod">
            <ac:chgData name="Luz Adriana Ángel Toro" userId="a2eb6327-1ec8-444c-98e8-718fad362763" providerId="ADAL" clId="{7F4FCC81-B788-4105-8DA9-5CF139C79C5D}" dt="2025-12-30T14:04:39.924" v="45"/>
            <ac:picMkLst>
              <pc:docMk/>
              <pc:sldMasterMk cId="3701710387" sldId="2147483648"/>
              <pc:sldLayoutMk cId="1806952879" sldId="2147483665"/>
              <ac:picMk id="10" creationId="{31437960-A96B-6B9C-3D1E-844C25047A4A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03.092" v="51"/>
          <pc:sldLayoutMkLst>
            <pc:docMk/>
            <pc:sldMasterMk cId="3701710387" sldId="2147483648"/>
            <pc:sldLayoutMk cId="3188255454" sldId="2147483666"/>
          </pc:sldLayoutMkLst>
          <pc:spChg chg="add mod">
            <ac:chgData name="Luz Adriana Ángel Toro" userId="a2eb6327-1ec8-444c-98e8-718fad362763" providerId="ADAL" clId="{7F4FCC81-B788-4105-8DA9-5CF139C79C5D}" dt="2025-12-30T14:05:03.092" v="51"/>
            <ac:spMkLst>
              <pc:docMk/>
              <pc:sldMasterMk cId="3701710387" sldId="2147483648"/>
              <pc:sldLayoutMk cId="3188255454" sldId="2147483666"/>
              <ac:spMk id="2" creationId="{A5E6D513-8926-4FF6-AE70-400672A9C515}"/>
            </ac:spMkLst>
          </pc:spChg>
          <pc:spChg chg="del">
            <ac:chgData name="Luz Adriana Ángel Toro" userId="a2eb6327-1ec8-444c-98e8-718fad362763" providerId="ADAL" clId="{7F4FCC81-B788-4105-8DA9-5CF139C79C5D}" dt="2025-12-30T14:05:02.817" v="50" actId="478"/>
            <ac:spMkLst>
              <pc:docMk/>
              <pc:sldMasterMk cId="3701710387" sldId="2147483648"/>
              <pc:sldLayoutMk cId="3188255454" sldId="2147483666"/>
              <ac:spMk id="14" creationId="{5594148F-588E-7189-4518-FFCFCE38219A}"/>
            </ac:spMkLst>
          </pc:spChg>
          <pc:picChg chg="add mod">
            <ac:chgData name="Luz Adriana Ángel Toro" userId="a2eb6327-1ec8-444c-98e8-718fad362763" providerId="ADAL" clId="{7F4FCC81-B788-4105-8DA9-5CF139C79C5D}" dt="2025-12-30T14:05:03.092" v="51"/>
            <ac:picMkLst>
              <pc:docMk/>
              <pc:sldMasterMk cId="3701710387" sldId="2147483648"/>
              <pc:sldLayoutMk cId="3188255454" sldId="2147483666"/>
              <ac:picMk id="4" creationId="{66D1C99E-09FC-9D9A-B9D6-3087CB0C58DA}"/>
            </ac:picMkLst>
          </pc:picChg>
          <pc:picChg chg="del">
            <ac:chgData name="Luz Adriana Ángel Toro" userId="a2eb6327-1ec8-444c-98e8-718fad362763" providerId="ADAL" clId="{7F4FCC81-B788-4105-8DA9-5CF139C79C5D}" dt="2025-12-30T14:05:02.817" v="50" actId="478"/>
            <ac:picMkLst>
              <pc:docMk/>
              <pc:sldMasterMk cId="3701710387" sldId="2147483648"/>
              <pc:sldLayoutMk cId="3188255454" sldId="2147483666"/>
              <ac:picMk id="16" creationId="{EC2D685A-1437-3B83-5D73-E9494FC8796E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07.044" v="53"/>
          <pc:sldLayoutMkLst>
            <pc:docMk/>
            <pc:sldMasterMk cId="3701710387" sldId="2147483648"/>
            <pc:sldLayoutMk cId="113982258" sldId="2147483667"/>
          </pc:sldLayoutMkLst>
          <pc:spChg chg="del">
            <ac:chgData name="Luz Adriana Ángel Toro" userId="a2eb6327-1ec8-444c-98e8-718fad362763" providerId="ADAL" clId="{7F4FCC81-B788-4105-8DA9-5CF139C79C5D}" dt="2025-12-30T14:05:06.786" v="52" actId="478"/>
            <ac:spMkLst>
              <pc:docMk/>
              <pc:sldMasterMk cId="3701710387" sldId="2147483648"/>
              <pc:sldLayoutMk cId="113982258" sldId="2147483667"/>
              <ac:spMk id="5" creationId="{1B41C500-E056-4843-B297-768B592D233C}"/>
            </ac:spMkLst>
          </pc:spChg>
          <pc:spChg chg="add mod">
            <ac:chgData name="Luz Adriana Ángel Toro" userId="a2eb6327-1ec8-444c-98e8-718fad362763" providerId="ADAL" clId="{7F4FCC81-B788-4105-8DA9-5CF139C79C5D}" dt="2025-12-30T14:05:07.044" v="53"/>
            <ac:spMkLst>
              <pc:docMk/>
              <pc:sldMasterMk cId="3701710387" sldId="2147483648"/>
              <pc:sldLayoutMk cId="113982258" sldId="2147483667"/>
              <ac:spMk id="8" creationId="{F9402748-3289-05E5-1997-F80EBDE47F58}"/>
            </ac:spMkLst>
          </pc:spChg>
          <pc:picChg chg="del">
            <ac:chgData name="Luz Adriana Ángel Toro" userId="a2eb6327-1ec8-444c-98e8-718fad362763" providerId="ADAL" clId="{7F4FCC81-B788-4105-8DA9-5CF139C79C5D}" dt="2025-12-30T14:05:06.786" v="52" actId="478"/>
            <ac:picMkLst>
              <pc:docMk/>
              <pc:sldMasterMk cId="3701710387" sldId="2147483648"/>
              <pc:sldLayoutMk cId="113982258" sldId="2147483667"/>
              <ac:picMk id="7" creationId="{2266228E-D24A-3B55-F2A8-5CD3B58D06A9}"/>
            </ac:picMkLst>
          </pc:picChg>
          <pc:picChg chg="add mod">
            <ac:chgData name="Luz Adriana Ángel Toro" userId="a2eb6327-1ec8-444c-98e8-718fad362763" providerId="ADAL" clId="{7F4FCC81-B788-4105-8DA9-5CF139C79C5D}" dt="2025-12-30T14:05:07.044" v="53"/>
            <ac:picMkLst>
              <pc:docMk/>
              <pc:sldMasterMk cId="3701710387" sldId="2147483648"/>
              <pc:sldLayoutMk cId="113982258" sldId="2147483667"/>
              <ac:picMk id="9" creationId="{048208FC-2460-9702-2DD8-1476706F7FA8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14.955" v="56" actId="207"/>
          <pc:sldLayoutMkLst>
            <pc:docMk/>
            <pc:sldMasterMk cId="3701710387" sldId="2147483648"/>
            <pc:sldLayoutMk cId="2275015360" sldId="2147483668"/>
          </pc:sldLayoutMkLst>
          <pc:spChg chg="del">
            <ac:chgData name="Luz Adriana Ángel Toro" userId="a2eb6327-1ec8-444c-98e8-718fad362763" providerId="ADAL" clId="{7F4FCC81-B788-4105-8DA9-5CF139C79C5D}" dt="2025-12-30T14:05:10.802" v="54" actId="478"/>
            <ac:spMkLst>
              <pc:docMk/>
              <pc:sldMasterMk cId="3701710387" sldId="2147483648"/>
              <pc:sldLayoutMk cId="2275015360" sldId="2147483668"/>
              <ac:spMk id="5" creationId="{3451F4F3-C4AB-6F62-C301-3D63C80733C3}"/>
            </ac:spMkLst>
          </pc:spChg>
          <pc:spChg chg="add mod">
            <ac:chgData name="Luz Adriana Ángel Toro" userId="a2eb6327-1ec8-444c-98e8-718fad362763" providerId="ADAL" clId="{7F4FCC81-B788-4105-8DA9-5CF139C79C5D}" dt="2025-12-30T14:05:14.955" v="56" actId="207"/>
            <ac:spMkLst>
              <pc:docMk/>
              <pc:sldMasterMk cId="3701710387" sldId="2147483648"/>
              <pc:sldLayoutMk cId="2275015360" sldId="2147483668"/>
              <ac:spMk id="8" creationId="{D30528FD-C28B-0922-5042-281FA57BC45A}"/>
            </ac:spMkLst>
          </pc:spChg>
          <pc:picChg chg="add mod">
            <ac:chgData name="Luz Adriana Ángel Toro" userId="a2eb6327-1ec8-444c-98e8-718fad362763" providerId="ADAL" clId="{7F4FCC81-B788-4105-8DA9-5CF139C79C5D}" dt="2025-12-30T14:05:11.060" v="55"/>
            <ac:picMkLst>
              <pc:docMk/>
              <pc:sldMasterMk cId="3701710387" sldId="2147483648"/>
              <pc:sldLayoutMk cId="2275015360" sldId="2147483668"/>
              <ac:picMk id="9" creationId="{53DAC171-729C-B9B8-D5AE-D2965104E039}"/>
            </ac:picMkLst>
          </pc:picChg>
          <pc:picChg chg="del">
            <ac:chgData name="Luz Adriana Ángel Toro" userId="a2eb6327-1ec8-444c-98e8-718fad362763" providerId="ADAL" clId="{7F4FCC81-B788-4105-8DA9-5CF139C79C5D}" dt="2025-12-30T14:05:10.802" v="54" actId="478"/>
            <ac:picMkLst>
              <pc:docMk/>
              <pc:sldMasterMk cId="3701710387" sldId="2147483648"/>
              <pc:sldLayoutMk cId="2275015360" sldId="2147483668"/>
              <ac:picMk id="15" creationId="{7A3E71DD-84BD-4644-8DBD-02EE12EFD8B1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18.772" v="58"/>
          <pc:sldLayoutMkLst>
            <pc:docMk/>
            <pc:sldMasterMk cId="3701710387" sldId="2147483648"/>
            <pc:sldLayoutMk cId="204878089" sldId="2147483669"/>
          </pc:sldLayoutMkLst>
          <pc:spChg chg="add mod">
            <ac:chgData name="Luz Adriana Ángel Toro" userId="a2eb6327-1ec8-444c-98e8-718fad362763" providerId="ADAL" clId="{7F4FCC81-B788-4105-8DA9-5CF139C79C5D}" dt="2025-12-30T14:05:18.772" v="58"/>
            <ac:spMkLst>
              <pc:docMk/>
              <pc:sldMasterMk cId="3701710387" sldId="2147483648"/>
              <pc:sldLayoutMk cId="204878089" sldId="2147483669"/>
              <ac:spMk id="2" creationId="{96AEE750-121B-83B0-4843-59BE761CA82F}"/>
            </ac:spMkLst>
          </pc:spChg>
          <pc:spChg chg="del">
            <ac:chgData name="Luz Adriana Ángel Toro" userId="a2eb6327-1ec8-444c-98e8-718fad362763" providerId="ADAL" clId="{7F4FCC81-B788-4105-8DA9-5CF139C79C5D}" dt="2025-12-30T14:05:18.497" v="57" actId="478"/>
            <ac:spMkLst>
              <pc:docMk/>
              <pc:sldMasterMk cId="3701710387" sldId="2147483648"/>
              <pc:sldLayoutMk cId="204878089" sldId="2147483669"/>
              <ac:spMk id="11" creationId="{AC67DBCF-08ED-34A2-C6B7-CEAA9D8CE2B0}"/>
            </ac:spMkLst>
          </pc:spChg>
          <pc:picChg chg="add mod">
            <ac:chgData name="Luz Adriana Ángel Toro" userId="a2eb6327-1ec8-444c-98e8-718fad362763" providerId="ADAL" clId="{7F4FCC81-B788-4105-8DA9-5CF139C79C5D}" dt="2025-12-30T14:05:18.772" v="58"/>
            <ac:picMkLst>
              <pc:docMk/>
              <pc:sldMasterMk cId="3701710387" sldId="2147483648"/>
              <pc:sldLayoutMk cId="204878089" sldId="2147483669"/>
              <ac:picMk id="4" creationId="{E4E162B3-C34D-F36D-5B98-934F2E9BD322}"/>
            </ac:picMkLst>
          </pc:picChg>
          <pc:picChg chg="del">
            <ac:chgData name="Luz Adriana Ángel Toro" userId="a2eb6327-1ec8-444c-98e8-718fad362763" providerId="ADAL" clId="{7F4FCC81-B788-4105-8DA9-5CF139C79C5D}" dt="2025-12-30T14:05:18.497" v="57" actId="478"/>
            <ac:picMkLst>
              <pc:docMk/>
              <pc:sldMasterMk cId="3701710387" sldId="2147483648"/>
              <pc:sldLayoutMk cId="204878089" sldId="2147483669"/>
              <ac:picMk id="13" creationId="{76BDA57A-B537-19ED-2D7F-25711F7A91CB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23.156" v="60"/>
          <pc:sldLayoutMkLst>
            <pc:docMk/>
            <pc:sldMasterMk cId="3701710387" sldId="2147483648"/>
            <pc:sldLayoutMk cId="3353617694" sldId="2147483670"/>
          </pc:sldLayoutMkLst>
          <pc:spChg chg="add mod">
            <ac:chgData name="Luz Adriana Ángel Toro" userId="a2eb6327-1ec8-444c-98e8-718fad362763" providerId="ADAL" clId="{7F4FCC81-B788-4105-8DA9-5CF139C79C5D}" dt="2025-12-30T14:05:23.156" v="60"/>
            <ac:spMkLst>
              <pc:docMk/>
              <pc:sldMasterMk cId="3701710387" sldId="2147483648"/>
              <pc:sldLayoutMk cId="3353617694" sldId="2147483670"/>
              <ac:spMk id="2" creationId="{E74671EB-9D22-45B6-B558-EFCD96110338}"/>
            </ac:spMkLst>
          </pc:spChg>
          <pc:spChg chg="del">
            <ac:chgData name="Luz Adriana Ángel Toro" userId="a2eb6327-1ec8-444c-98e8-718fad362763" providerId="ADAL" clId="{7F4FCC81-B788-4105-8DA9-5CF139C79C5D}" dt="2025-12-30T14:05:22.897" v="59" actId="478"/>
            <ac:spMkLst>
              <pc:docMk/>
              <pc:sldMasterMk cId="3701710387" sldId="2147483648"/>
              <pc:sldLayoutMk cId="3353617694" sldId="2147483670"/>
              <ac:spMk id="24" creationId="{756BC357-54E7-5131-2ADB-901F9B176685}"/>
            </ac:spMkLst>
          </pc:spChg>
          <pc:picChg chg="add mod">
            <ac:chgData name="Luz Adriana Ángel Toro" userId="a2eb6327-1ec8-444c-98e8-718fad362763" providerId="ADAL" clId="{7F4FCC81-B788-4105-8DA9-5CF139C79C5D}" dt="2025-12-30T14:05:23.156" v="60"/>
            <ac:picMkLst>
              <pc:docMk/>
              <pc:sldMasterMk cId="3701710387" sldId="2147483648"/>
              <pc:sldLayoutMk cId="3353617694" sldId="2147483670"/>
              <ac:picMk id="3" creationId="{0EAF2FA6-5F5E-E0C9-23DC-48C8DA20B64D}"/>
            </ac:picMkLst>
          </pc:picChg>
          <pc:picChg chg="del">
            <ac:chgData name="Luz Adriana Ángel Toro" userId="a2eb6327-1ec8-444c-98e8-718fad362763" providerId="ADAL" clId="{7F4FCC81-B788-4105-8DA9-5CF139C79C5D}" dt="2025-12-30T14:05:22.897" v="59" actId="478"/>
            <ac:picMkLst>
              <pc:docMk/>
              <pc:sldMasterMk cId="3701710387" sldId="2147483648"/>
              <pc:sldLayoutMk cId="3353617694" sldId="2147483670"/>
              <ac:picMk id="26" creationId="{ACD57DCD-1237-7268-FFA7-BBE682390045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31.419" v="63" actId="207"/>
          <pc:sldLayoutMkLst>
            <pc:docMk/>
            <pc:sldMasterMk cId="3701710387" sldId="2147483648"/>
            <pc:sldLayoutMk cId="2027803537" sldId="2147483671"/>
          </pc:sldLayoutMkLst>
          <pc:spChg chg="add mod">
            <ac:chgData name="Luz Adriana Ángel Toro" userId="a2eb6327-1ec8-444c-98e8-718fad362763" providerId="ADAL" clId="{7F4FCC81-B788-4105-8DA9-5CF139C79C5D}" dt="2025-12-30T14:05:31.419" v="63" actId="207"/>
            <ac:spMkLst>
              <pc:docMk/>
              <pc:sldMasterMk cId="3701710387" sldId="2147483648"/>
              <pc:sldLayoutMk cId="2027803537" sldId="2147483671"/>
              <ac:spMk id="2" creationId="{98561F5C-E9A6-6155-B977-2D49A518E5B0}"/>
            </ac:spMkLst>
          </pc:spChg>
          <pc:spChg chg="del">
            <ac:chgData name="Luz Adriana Ángel Toro" userId="a2eb6327-1ec8-444c-98e8-718fad362763" providerId="ADAL" clId="{7F4FCC81-B788-4105-8DA9-5CF139C79C5D}" dt="2025-12-30T14:05:27.250" v="61" actId="478"/>
            <ac:spMkLst>
              <pc:docMk/>
              <pc:sldMasterMk cId="3701710387" sldId="2147483648"/>
              <pc:sldLayoutMk cId="2027803537" sldId="2147483671"/>
              <ac:spMk id="12" creationId="{EA1CEE1B-CD43-4F51-1867-166A533BE0E0}"/>
            </ac:spMkLst>
          </pc:spChg>
          <pc:picChg chg="add mod">
            <ac:chgData name="Luz Adriana Ángel Toro" userId="a2eb6327-1ec8-444c-98e8-718fad362763" providerId="ADAL" clId="{7F4FCC81-B788-4105-8DA9-5CF139C79C5D}" dt="2025-12-30T14:05:27.589" v="62"/>
            <ac:picMkLst>
              <pc:docMk/>
              <pc:sldMasterMk cId="3701710387" sldId="2147483648"/>
              <pc:sldLayoutMk cId="2027803537" sldId="2147483671"/>
              <ac:picMk id="3" creationId="{406EB81B-3A20-C04F-5CED-3AA31C70AE38}"/>
            </ac:picMkLst>
          </pc:picChg>
          <pc:picChg chg="del">
            <ac:chgData name="Luz Adriana Ángel Toro" userId="a2eb6327-1ec8-444c-98e8-718fad362763" providerId="ADAL" clId="{7F4FCC81-B788-4105-8DA9-5CF139C79C5D}" dt="2025-12-30T14:05:27.250" v="61" actId="478"/>
            <ac:picMkLst>
              <pc:docMk/>
              <pc:sldMasterMk cId="3701710387" sldId="2147483648"/>
              <pc:sldLayoutMk cId="2027803537" sldId="2147483671"/>
              <ac:picMk id="14" creationId="{DCB0C70A-BA57-F450-59C7-F36482725A6D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38.628" v="65"/>
          <pc:sldLayoutMkLst>
            <pc:docMk/>
            <pc:sldMasterMk cId="3701710387" sldId="2147483648"/>
            <pc:sldLayoutMk cId="1431184341" sldId="2147483672"/>
          </pc:sldLayoutMkLst>
          <pc:spChg chg="add mod">
            <ac:chgData name="Luz Adriana Ángel Toro" userId="a2eb6327-1ec8-444c-98e8-718fad362763" providerId="ADAL" clId="{7F4FCC81-B788-4105-8DA9-5CF139C79C5D}" dt="2025-12-30T14:05:38.628" v="65"/>
            <ac:spMkLst>
              <pc:docMk/>
              <pc:sldMasterMk cId="3701710387" sldId="2147483648"/>
              <pc:sldLayoutMk cId="1431184341" sldId="2147483672"/>
              <ac:spMk id="3" creationId="{0C50C775-DDCA-15F4-442D-A5D587F7842B}"/>
            </ac:spMkLst>
          </pc:spChg>
          <pc:spChg chg="del">
            <ac:chgData name="Luz Adriana Ángel Toro" userId="a2eb6327-1ec8-444c-98e8-718fad362763" providerId="ADAL" clId="{7F4FCC81-B788-4105-8DA9-5CF139C79C5D}" dt="2025-12-30T14:05:38.370" v="64" actId="478"/>
            <ac:spMkLst>
              <pc:docMk/>
              <pc:sldMasterMk cId="3701710387" sldId="2147483648"/>
              <pc:sldLayoutMk cId="1431184341" sldId="2147483672"/>
              <ac:spMk id="11" creationId="{3CA4DFB4-19F7-6129-7CF2-FB2DCA12A885}"/>
            </ac:spMkLst>
          </pc:spChg>
          <pc:picChg chg="add mod">
            <ac:chgData name="Luz Adriana Ángel Toro" userId="a2eb6327-1ec8-444c-98e8-718fad362763" providerId="ADAL" clId="{7F4FCC81-B788-4105-8DA9-5CF139C79C5D}" dt="2025-12-30T14:05:38.628" v="65"/>
            <ac:picMkLst>
              <pc:docMk/>
              <pc:sldMasterMk cId="3701710387" sldId="2147483648"/>
              <pc:sldLayoutMk cId="1431184341" sldId="2147483672"/>
              <ac:picMk id="5" creationId="{A3A74888-A90D-5A39-2018-B9E54B4E6620}"/>
            </ac:picMkLst>
          </pc:picChg>
          <pc:picChg chg="del">
            <ac:chgData name="Luz Adriana Ángel Toro" userId="a2eb6327-1ec8-444c-98e8-718fad362763" providerId="ADAL" clId="{7F4FCC81-B788-4105-8DA9-5CF139C79C5D}" dt="2025-12-30T14:05:38.370" v="64" actId="478"/>
            <ac:picMkLst>
              <pc:docMk/>
              <pc:sldMasterMk cId="3701710387" sldId="2147483648"/>
              <pc:sldLayoutMk cId="1431184341" sldId="2147483672"/>
              <ac:picMk id="16" creationId="{FE022F17-3615-3BA9-5CA4-86041F5F158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46.244" v="69"/>
          <pc:sldLayoutMkLst>
            <pc:docMk/>
            <pc:sldMasterMk cId="3701710387" sldId="2147483648"/>
            <pc:sldLayoutMk cId="2330499118" sldId="2147483673"/>
          </pc:sldLayoutMkLst>
          <pc:spChg chg="add mod">
            <ac:chgData name="Luz Adriana Ángel Toro" userId="a2eb6327-1ec8-444c-98e8-718fad362763" providerId="ADAL" clId="{7F4FCC81-B788-4105-8DA9-5CF139C79C5D}" dt="2025-12-30T14:05:46.244" v="69"/>
            <ac:spMkLst>
              <pc:docMk/>
              <pc:sldMasterMk cId="3701710387" sldId="2147483648"/>
              <pc:sldLayoutMk cId="2330499118" sldId="2147483673"/>
              <ac:spMk id="2" creationId="{BA68A84B-5E53-609C-4178-9A3C75F95602}"/>
            </ac:spMkLst>
          </pc:spChg>
          <pc:spChg chg="del">
            <ac:chgData name="Luz Adriana Ángel Toro" userId="a2eb6327-1ec8-444c-98e8-718fad362763" providerId="ADAL" clId="{7F4FCC81-B788-4105-8DA9-5CF139C79C5D}" dt="2025-12-30T14:05:45.938" v="68" actId="478"/>
            <ac:spMkLst>
              <pc:docMk/>
              <pc:sldMasterMk cId="3701710387" sldId="2147483648"/>
              <pc:sldLayoutMk cId="2330499118" sldId="2147483673"/>
              <ac:spMk id="23" creationId="{FAB3F385-97C4-48A9-D7B7-AE2A0D43392B}"/>
            </ac:spMkLst>
          </pc:spChg>
          <pc:picChg chg="add mod">
            <ac:chgData name="Luz Adriana Ángel Toro" userId="a2eb6327-1ec8-444c-98e8-718fad362763" providerId="ADAL" clId="{7F4FCC81-B788-4105-8DA9-5CF139C79C5D}" dt="2025-12-30T14:05:46.244" v="69"/>
            <ac:picMkLst>
              <pc:docMk/>
              <pc:sldMasterMk cId="3701710387" sldId="2147483648"/>
              <pc:sldLayoutMk cId="2330499118" sldId="2147483673"/>
              <ac:picMk id="3" creationId="{86EBC8DC-A530-DA3E-C746-12B9AC25565D}"/>
            </ac:picMkLst>
          </pc:picChg>
          <pc:picChg chg="del">
            <ac:chgData name="Luz Adriana Ángel Toro" userId="a2eb6327-1ec8-444c-98e8-718fad362763" providerId="ADAL" clId="{7F4FCC81-B788-4105-8DA9-5CF139C79C5D}" dt="2025-12-30T14:05:45.938" v="68" actId="478"/>
            <ac:picMkLst>
              <pc:docMk/>
              <pc:sldMasterMk cId="3701710387" sldId="2147483648"/>
              <pc:sldLayoutMk cId="2330499118" sldId="2147483673"/>
              <ac:picMk id="25" creationId="{559022B0-4549-6E1E-6BD4-CB303EE7E527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50.644" v="71"/>
          <pc:sldLayoutMkLst>
            <pc:docMk/>
            <pc:sldMasterMk cId="3701710387" sldId="2147483648"/>
            <pc:sldLayoutMk cId="3100398061" sldId="2147483674"/>
          </pc:sldLayoutMkLst>
          <pc:spChg chg="add mod">
            <ac:chgData name="Luz Adriana Ángel Toro" userId="a2eb6327-1ec8-444c-98e8-718fad362763" providerId="ADAL" clId="{7F4FCC81-B788-4105-8DA9-5CF139C79C5D}" dt="2025-12-30T14:05:50.644" v="71"/>
            <ac:spMkLst>
              <pc:docMk/>
              <pc:sldMasterMk cId="3701710387" sldId="2147483648"/>
              <pc:sldLayoutMk cId="3100398061" sldId="2147483674"/>
              <ac:spMk id="4" creationId="{C1C77A89-07AC-6059-DB0D-841BBB7D806A}"/>
            </ac:spMkLst>
          </pc:spChg>
          <pc:spChg chg="del">
            <ac:chgData name="Luz Adriana Ángel Toro" userId="a2eb6327-1ec8-444c-98e8-718fad362763" providerId="ADAL" clId="{7F4FCC81-B788-4105-8DA9-5CF139C79C5D}" dt="2025-12-30T14:05:50.417" v="70" actId="478"/>
            <ac:spMkLst>
              <pc:docMk/>
              <pc:sldMasterMk cId="3701710387" sldId="2147483648"/>
              <pc:sldLayoutMk cId="3100398061" sldId="2147483674"/>
              <ac:spMk id="29" creationId="{80F58D96-C0DB-E74B-B6AE-986D99F2E7AA}"/>
            </ac:spMkLst>
          </pc:spChg>
          <pc:picChg chg="add mod">
            <ac:chgData name="Luz Adriana Ángel Toro" userId="a2eb6327-1ec8-444c-98e8-718fad362763" providerId="ADAL" clId="{7F4FCC81-B788-4105-8DA9-5CF139C79C5D}" dt="2025-12-30T14:05:50.644" v="71"/>
            <ac:picMkLst>
              <pc:docMk/>
              <pc:sldMasterMk cId="3701710387" sldId="2147483648"/>
              <pc:sldLayoutMk cId="3100398061" sldId="2147483674"/>
              <ac:picMk id="8" creationId="{93768FC5-DF75-9040-0BF1-23C3EC65712A}"/>
            </ac:picMkLst>
          </pc:picChg>
          <pc:picChg chg="del">
            <ac:chgData name="Luz Adriana Ángel Toro" userId="a2eb6327-1ec8-444c-98e8-718fad362763" providerId="ADAL" clId="{7F4FCC81-B788-4105-8DA9-5CF139C79C5D}" dt="2025-12-30T14:05:50.417" v="70" actId="478"/>
            <ac:picMkLst>
              <pc:docMk/>
              <pc:sldMasterMk cId="3701710387" sldId="2147483648"/>
              <pc:sldLayoutMk cId="3100398061" sldId="2147483674"/>
              <ac:picMk id="13" creationId="{ACCF43D5-D742-6C98-3B85-DCF0F9F630E0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6:14.694" v="76"/>
          <pc:sldLayoutMkLst>
            <pc:docMk/>
            <pc:sldMasterMk cId="3701710387" sldId="2147483648"/>
            <pc:sldLayoutMk cId="1874673054" sldId="2147483675"/>
          </pc:sldLayoutMkLst>
          <pc:spChg chg="del">
            <ac:chgData name="Luz Adriana Ángel Toro" userId="a2eb6327-1ec8-444c-98e8-718fad362763" providerId="ADAL" clId="{7F4FCC81-B788-4105-8DA9-5CF139C79C5D}" dt="2025-12-30T14:05:54.610" v="72" actId="478"/>
            <ac:spMkLst>
              <pc:docMk/>
              <pc:sldMasterMk cId="3701710387" sldId="2147483648"/>
              <pc:sldLayoutMk cId="1874673054" sldId="2147483675"/>
              <ac:spMk id="3" creationId="{BDB9ECFA-4666-3641-E101-DC17FA652469}"/>
            </ac:spMkLst>
          </pc:spChg>
          <pc:spChg chg="add mod">
            <ac:chgData name="Luz Adriana Ángel Toro" userId="a2eb6327-1ec8-444c-98e8-718fad362763" providerId="ADAL" clId="{7F4FCC81-B788-4105-8DA9-5CF139C79C5D}" dt="2025-12-30T14:05:58.604" v="74" actId="207"/>
            <ac:spMkLst>
              <pc:docMk/>
              <pc:sldMasterMk cId="3701710387" sldId="2147483648"/>
              <pc:sldLayoutMk cId="1874673054" sldId="2147483675"/>
              <ac:spMk id="8" creationId="{A4DA8487-B524-0F5C-AE29-53BB9E2907C7}"/>
            </ac:spMkLst>
          </pc:spChg>
          <pc:spChg chg="mod">
            <ac:chgData name="Luz Adriana Ángel Toro" userId="a2eb6327-1ec8-444c-98e8-718fad362763" providerId="ADAL" clId="{7F4FCC81-B788-4105-8DA9-5CF139C79C5D}" dt="2025-12-30T14:06:14.694" v="76"/>
            <ac:spMkLst>
              <pc:docMk/>
              <pc:sldMasterMk cId="3701710387" sldId="2147483648"/>
              <pc:sldLayoutMk cId="1874673054" sldId="2147483675"/>
              <ac:spMk id="26" creationId="{8962A5DF-8773-9777-D074-F259B9D709AD}"/>
            </ac:spMkLst>
          </pc:spChg>
          <pc:spChg chg="mod">
            <ac:chgData name="Luz Adriana Ángel Toro" userId="a2eb6327-1ec8-444c-98e8-718fad362763" providerId="ADAL" clId="{7F4FCC81-B788-4105-8DA9-5CF139C79C5D}" dt="2025-12-30T14:06:14.694" v="76"/>
            <ac:spMkLst>
              <pc:docMk/>
              <pc:sldMasterMk cId="3701710387" sldId="2147483648"/>
              <pc:sldLayoutMk cId="1874673054" sldId="2147483675"/>
              <ac:spMk id="27" creationId="{CF69BADC-2CFF-14D4-45E3-581008F71A15}"/>
            </ac:spMkLst>
          </pc:spChg>
          <pc:spChg chg="mod">
            <ac:chgData name="Luz Adriana Ángel Toro" userId="a2eb6327-1ec8-444c-98e8-718fad362763" providerId="ADAL" clId="{7F4FCC81-B788-4105-8DA9-5CF139C79C5D}" dt="2025-12-30T14:06:14.694" v="76"/>
            <ac:spMkLst>
              <pc:docMk/>
              <pc:sldMasterMk cId="3701710387" sldId="2147483648"/>
              <pc:sldLayoutMk cId="1874673054" sldId="2147483675"/>
              <ac:spMk id="28" creationId="{34376734-40F7-5236-E374-D2C014AA4500}"/>
            </ac:spMkLst>
          </pc:spChg>
          <pc:grpChg chg="add mod">
            <ac:chgData name="Luz Adriana Ángel Toro" userId="a2eb6327-1ec8-444c-98e8-718fad362763" providerId="ADAL" clId="{7F4FCC81-B788-4105-8DA9-5CF139C79C5D}" dt="2025-12-30T14:06:14.694" v="76"/>
            <ac:grpSpMkLst>
              <pc:docMk/>
              <pc:sldMasterMk cId="3701710387" sldId="2147483648"/>
              <pc:sldLayoutMk cId="1874673054" sldId="2147483675"/>
              <ac:grpSpMk id="10" creationId="{0564EC22-8AF6-08B9-28FE-AC904BC1CEA6}"/>
            </ac:grpSpMkLst>
          </pc:grpChg>
          <pc:grpChg chg="del">
            <ac:chgData name="Luz Adriana Ángel Toro" userId="a2eb6327-1ec8-444c-98e8-718fad362763" providerId="ADAL" clId="{7F4FCC81-B788-4105-8DA9-5CF139C79C5D}" dt="2025-12-30T14:06:14.465" v="75" actId="478"/>
            <ac:grpSpMkLst>
              <pc:docMk/>
              <pc:sldMasterMk cId="3701710387" sldId="2147483648"/>
              <pc:sldLayoutMk cId="1874673054" sldId="2147483675"/>
              <ac:grpSpMk id="14" creationId="{890E3B43-2ACC-34B2-FF89-258F6FBE4936}"/>
            </ac:grpSpMkLst>
          </pc:grpChg>
          <pc:grpChg chg="mod">
            <ac:chgData name="Luz Adriana Ángel Toro" userId="a2eb6327-1ec8-444c-98e8-718fad362763" providerId="ADAL" clId="{7F4FCC81-B788-4105-8DA9-5CF139C79C5D}" dt="2025-12-30T14:06:14.694" v="76"/>
            <ac:grpSpMkLst>
              <pc:docMk/>
              <pc:sldMasterMk cId="3701710387" sldId="2147483648"/>
              <pc:sldLayoutMk cId="1874673054" sldId="2147483675"/>
              <ac:grpSpMk id="24" creationId="{EB6FAFA8-C7B6-3404-555C-9A6F633336B0}"/>
            </ac:grpSpMkLst>
          </pc:grpChg>
          <pc:picChg chg="del">
            <ac:chgData name="Luz Adriana Ángel Toro" userId="a2eb6327-1ec8-444c-98e8-718fad362763" providerId="ADAL" clId="{7F4FCC81-B788-4105-8DA9-5CF139C79C5D}" dt="2025-12-30T14:05:54.610" v="72" actId="478"/>
            <ac:picMkLst>
              <pc:docMk/>
              <pc:sldMasterMk cId="3701710387" sldId="2147483648"/>
              <pc:sldLayoutMk cId="1874673054" sldId="2147483675"/>
              <ac:picMk id="5" creationId="{3A1CECC2-1362-A6DD-AC45-0C8670BFDBB1}"/>
            </ac:picMkLst>
          </pc:picChg>
          <pc:picChg chg="add mod">
            <ac:chgData name="Luz Adriana Ángel Toro" userId="a2eb6327-1ec8-444c-98e8-718fad362763" providerId="ADAL" clId="{7F4FCC81-B788-4105-8DA9-5CF139C79C5D}" dt="2025-12-30T14:05:54.836" v="73"/>
            <ac:picMkLst>
              <pc:docMk/>
              <pc:sldMasterMk cId="3701710387" sldId="2147483648"/>
              <pc:sldLayoutMk cId="1874673054" sldId="2147483675"/>
              <ac:picMk id="9" creationId="{E18F4207-7C67-6B9B-8A75-BD1086AA6BFF}"/>
            </ac:picMkLst>
          </pc:picChg>
          <pc:picChg chg="mod">
            <ac:chgData name="Luz Adriana Ángel Toro" userId="a2eb6327-1ec8-444c-98e8-718fad362763" providerId="ADAL" clId="{7F4FCC81-B788-4105-8DA9-5CF139C79C5D}" dt="2025-12-30T14:06:14.694" v="76"/>
            <ac:picMkLst>
              <pc:docMk/>
              <pc:sldMasterMk cId="3701710387" sldId="2147483648"/>
              <pc:sldLayoutMk cId="1874673054" sldId="2147483675"/>
              <ac:picMk id="25" creationId="{94CD132E-3CC4-1C6C-408B-F184C7A909FB}"/>
            </ac:picMkLst>
          </pc:picChg>
          <pc:picChg chg="mod">
            <ac:chgData name="Luz Adriana Ángel Toro" userId="a2eb6327-1ec8-444c-98e8-718fad362763" providerId="ADAL" clId="{7F4FCC81-B788-4105-8DA9-5CF139C79C5D}" dt="2025-12-30T14:06:14.694" v="76"/>
            <ac:picMkLst>
              <pc:docMk/>
              <pc:sldMasterMk cId="3701710387" sldId="2147483648"/>
              <pc:sldLayoutMk cId="1874673054" sldId="2147483675"/>
              <ac:picMk id="30" creationId="{F8AB8EE6-1082-BA2C-C259-A4EA92E4125D}"/>
            </ac:picMkLst>
          </pc:picChg>
          <pc:picChg chg="mod">
            <ac:chgData name="Luz Adriana Ángel Toro" userId="a2eb6327-1ec8-444c-98e8-718fad362763" providerId="ADAL" clId="{7F4FCC81-B788-4105-8DA9-5CF139C79C5D}" dt="2025-12-30T14:06:14.694" v="76"/>
            <ac:picMkLst>
              <pc:docMk/>
              <pc:sldMasterMk cId="3701710387" sldId="2147483648"/>
              <pc:sldLayoutMk cId="1874673054" sldId="2147483675"/>
              <ac:picMk id="31" creationId="{B1CFDFCC-410E-2E9D-6C12-722CBEC9CDE8}"/>
            </ac:picMkLst>
          </pc:picChg>
          <pc:picChg chg="mod">
            <ac:chgData name="Luz Adriana Ángel Toro" userId="a2eb6327-1ec8-444c-98e8-718fad362763" providerId="ADAL" clId="{7F4FCC81-B788-4105-8DA9-5CF139C79C5D}" dt="2025-12-30T14:06:14.694" v="76"/>
            <ac:picMkLst>
              <pc:docMk/>
              <pc:sldMasterMk cId="3701710387" sldId="2147483648"/>
              <pc:sldLayoutMk cId="1874673054" sldId="2147483675"/>
              <ac:picMk id="32" creationId="{D946D6B4-26AE-7651-CFD2-48ABD68C7F41}"/>
            </ac:picMkLst>
          </pc:picChg>
          <pc:picChg chg="mod">
            <ac:chgData name="Luz Adriana Ángel Toro" userId="a2eb6327-1ec8-444c-98e8-718fad362763" providerId="ADAL" clId="{7F4FCC81-B788-4105-8DA9-5CF139C79C5D}" dt="2025-12-30T14:06:14.694" v="76"/>
            <ac:picMkLst>
              <pc:docMk/>
              <pc:sldMasterMk cId="3701710387" sldId="2147483648"/>
              <pc:sldLayoutMk cId="1874673054" sldId="2147483675"/>
              <ac:picMk id="36" creationId="{A0650422-922B-99F8-D115-E5BE320FE062}"/>
            </ac:picMkLst>
          </pc:picChg>
        </pc:sldLayoutChg>
        <pc:sldLayoutChg chg="addSp delSp modSp mod">
          <pc:chgData name="Luz Adriana Ángel Toro" userId="a2eb6327-1ec8-444c-98e8-718fad362763" providerId="ADAL" clId="{7F4FCC81-B788-4105-8DA9-5CF139C79C5D}" dt="2025-12-30T14:05:42.501" v="67"/>
          <pc:sldLayoutMkLst>
            <pc:docMk/>
            <pc:sldMasterMk cId="3701710387" sldId="2147483648"/>
            <pc:sldLayoutMk cId="1207992102" sldId="2147483676"/>
          </pc:sldLayoutMkLst>
          <pc:spChg chg="add mod">
            <ac:chgData name="Luz Adriana Ángel Toro" userId="a2eb6327-1ec8-444c-98e8-718fad362763" providerId="ADAL" clId="{7F4FCC81-B788-4105-8DA9-5CF139C79C5D}" dt="2025-12-30T14:05:42.501" v="67"/>
            <ac:spMkLst>
              <pc:docMk/>
              <pc:sldMasterMk cId="3701710387" sldId="2147483648"/>
              <pc:sldLayoutMk cId="1207992102" sldId="2147483676"/>
              <ac:spMk id="2" creationId="{27F1B94E-26F8-F86B-39D8-D6EC3E20F15E}"/>
            </ac:spMkLst>
          </pc:spChg>
          <pc:spChg chg="del">
            <ac:chgData name="Luz Adriana Ángel Toro" userId="a2eb6327-1ec8-444c-98e8-718fad362763" providerId="ADAL" clId="{7F4FCC81-B788-4105-8DA9-5CF139C79C5D}" dt="2025-12-30T14:05:42.225" v="66" actId="478"/>
            <ac:spMkLst>
              <pc:docMk/>
              <pc:sldMasterMk cId="3701710387" sldId="2147483648"/>
              <pc:sldLayoutMk cId="1207992102" sldId="2147483676"/>
              <ac:spMk id="8" creationId="{DADFF507-F385-6599-DA24-1CA75BD9457D}"/>
            </ac:spMkLst>
          </pc:spChg>
          <pc:picChg chg="add mod">
            <ac:chgData name="Luz Adriana Ángel Toro" userId="a2eb6327-1ec8-444c-98e8-718fad362763" providerId="ADAL" clId="{7F4FCC81-B788-4105-8DA9-5CF139C79C5D}" dt="2025-12-30T14:05:42.501" v="67"/>
            <ac:picMkLst>
              <pc:docMk/>
              <pc:sldMasterMk cId="3701710387" sldId="2147483648"/>
              <pc:sldLayoutMk cId="1207992102" sldId="2147483676"/>
              <ac:picMk id="4" creationId="{82B7FBC9-ED82-CED1-BB0B-00EA2C70170F}"/>
            </ac:picMkLst>
          </pc:picChg>
          <pc:picChg chg="del">
            <ac:chgData name="Luz Adriana Ángel Toro" userId="a2eb6327-1ec8-444c-98e8-718fad362763" providerId="ADAL" clId="{7F4FCC81-B788-4105-8DA9-5CF139C79C5D}" dt="2025-12-30T14:05:42.225" v="66" actId="478"/>
            <ac:picMkLst>
              <pc:docMk/>
              <pc:sldMasterMk cId="3701710387" sldId="2147483648"/>
              <pc:sldLayoutMk cId="1207992102" sldId="2147483676"/>
              <ac:picMk id="12" creationId="{1032BCEC-3999-E916-323B-67E9C06CB1C5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8E1F9F64-DF6E-54CD-0739-31F863C1F1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44000CD-9FDE-9056-44F7-35D5FFCAC34C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4403620" y="2452714"/>
            <a:ext cx="0" cy="3151038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23264"/>
            <a:ext cx="8267088" cy="78467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A78CB628-9D25-1F69-071F-995B74D994F8}"/>
              </a:ext>
            </a:extLst>
          </p:cNvPr>
          <p:cNvSpPr txBox="1">
            <a:spLocks/>
          </p:cNvSpPr>
          <p:nvPr userDrawn="1"/>
        </p:nvSpPr>
        <p:spPr>
          <a:xfrm>
            <a:off x="535870" y="2122301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A</a:t>
            </a:r>
            <a:r>
              <a:rPr lang="es-CO" sz="2400" b="1" i="1" dirty="0">
                <a:solidFill>
                  <a:schemeClr val="bg1"/>
                </a:solidFill>
                <a:latin typeface="Montserrat" pitchFamily="2" charset="0"/>
              </a:rPr>
              <a:t>rmonía cromática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293C1B8-FB27-1488-34DC-96B315B54218}"/>
              </a:ext>
            </a:extLst>
          </p:cNvPr>
          <p:cNvSpPr txBox="1">
            <a:spLocks/>
          </p:cNvSpPr>
          <p:nvPr userDrawn="1"/>
        </p:nvSpPr>
        <p:spPr>
          <a:xfrm>
            <a:off x="651352" y="2692976"/>
            <a:ext cx="3372567" cy="81622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Aquí puede encontrar los colores principales y secundarios para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299842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7464326" y="6299842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C81FE745-E5F4-3075-DBDB-2F7494565BD7}"/>
              </a:ext>
            </a:extLst>
          </p:cNvPr>
          <p:cNvGrpSpPr/>
          <p:nvPr userDrawn="1"/>
        </p:nvGrpSpPr>
        <p:grpSpPr>
          <a:xfrm>
            <a:off x="712333" y="3469060"/>
            <a:ext cx="3135872" cy="1664452"/>
            <a:chOff x="1187830" y="4242965"/>
            <a:chExt cx="3135872" cy="1664452"/>
          </a:xfrm>
        </p:grpSpPr>
        <p:sp>
          <p:nvSpPr>
            <p:cNvPr id="23" name="Google Shape;2208;p72">
              <a:extLst>
                <a:ext uri="{FF2B5EF4-FFF2-40B4-BE49-F238E27FC236}">
                  <a16:creationId xmlns:a16="http://schemas.microsoft.com/office/drawing/2014/main" id="{51066B9B-C5D7-D9EC-2378-7D077F608E61}"/>
                </a:ext>
              </a:extLst>
            </p:cNvPr>
            <p:cNvSpPr/>
            <p:nvPr/>
          </p:nvSpPr>
          <p:spPr>
            <a:xfrm>
              <a:off x="236006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F6FA8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09;p72">
              <a:extLst>
                <a:ext uri="{FF2B5EF4-FFF2-40B4-BE49-F238E27FC236}">
                  <a16:creationId xmlns:a16="http://schemas.microsoft.com/office/drawing/2014/main" id="{76733C33-3814-44D6-028D-0F93409FF0CC}"/>
                </a:ext>
              </a:extLst>
            </p:cNvPr>
            <p:cNvSpPr/>
            <p:nvPr/>
          </p:nvSpPr>
          <p:spPr>
            <a:xfrm>
              <a:off x="3421889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08CC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210;p72">
              <a:extLst>
                <a:ext uri="{FF2B5EF4-FFF2-40B4-BE49-F238E27FC236}">
                  <a16:creationId xmlns:a16="http://schemas.microsoft.com/office/drawing/2014/main" id="{438E2C4E-F61B-C2C7-F498-39C6B7A931B6}"/>
                </a:ext>
              </a:extLst>
            </p:cNvPr>
            <p:cNvSpPr/>
            <p:nvPr/>
          </p:nvSpPr>
          <p:spPr>
            <a:xfrm>
              <a:off x="1298244" y="5129842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19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11;p72">
              <a:extLst>
                <a:ext uri="{FF2B5EF4-FFF2-40B4-BE49-F238E27FC236}">
                  <a16:creationId xmlns:a16="http://schemas.microsoft.com/office/drawing/2014/main" id="{FD5CB5C6-EF2B-08AE-75A8-2664DB8B36C5}"/>
                </a:ext>
              </a:extLst>
            </p:cNvPr>
            <p:cNvSpPr/>
            <p:nvPr/>
          </p:nvSpPr>
          <p:spPr>
            <a:xfrm>
              <a:off x="1298244" y="424296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07468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215;p72">
              <a:extLst>
                <a:ext uri="{FF2B5EF4-FFF2-40B4-BE49-F238E27FC236}">
                  <a16:creationId xmlns:a16="http://schemas.microsoft.com/office/drawing/2014/main" id="{1EACE51F-D6AE-D50D-4D98-E37E2CF39234}"/>
                </a:ext>
              </a:extLst>
            </p:cNvPr>
            <p:cNvSpPr txBox="1"/>
            <p:nvPr/>
          </p:nvSpPr>
          <p:spPr>
            <a:xfrm>
              <a:off x="1298244" y="4400015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#074683</a:t>
              </a:r>
            </a:p>
          </p:txBody>
        </p:sp>
        <p:sp>
          <p:nvSpPr>
            <p:cNvPr id="28" name="Google Shape;2210;p72">
              <a:extLst>
                <a:ext uri="{FF2B5EF4-FFF2-40B4-BE49-F238E27FC236}">
                  <a16:creationId xmlns:a16="http://schemas.microsoft.com/office/drawing/2014/main" id="{3489A38F-D60D-C94C-08F0-1E9AF2AD0932}"/>
                </a:ext>
              </a:extLst>
            </p:cNvPr>
            <p:cNvSpPr/>
            <p:nvPr userDrawn="1"/>
          </p:nvSpPr>
          <p:spPr>
            <a:xfrm>
              <a:off x="2360069" y="512275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210;p72">
              <a:extLst>
                <a:ext uri="{FF2B5EF4-FFF2-40B4-BE49-F238E27FC236}">
                  <a16:creationId xmlns:a16="http://schemas.microsoft.com/office/drawing/2014/main" id="{BA39DBC0-EA4B-357B-CE17-7416C013B870}"/>
                </a:ext>
              </a:extLst>
            </p:cNvPr>
            <p:cNvSpPr/>
            <p:nvPr userDrawn="1"/>
          </p:nvSpPr>
          <p:spPr>
            <a:xfrm>
              <a:off x="3421889" y="5153217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E3810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215;p72">
              <a:extLst>
                <a:ext uri="{FF2B5EF4-FFF2-40B4-BE49-F238E27FC236}">
                  <a16:creationId xmlns:a16="http://schemas.microsoft.com/office/drawing/2014/main" id="{2E6002D2-7BE3-5B43-56DC-9A232BE2E8A0}"/>
                </a:ext>
              </a:extLst>
            </p:cNvPr>
            <p:cNvSpPr txBox="1"/>
            <p:nvPr userDrawn="1"/>
          </p:nvSpPr>
          <p:spPr>
            <a:xfrm>
              <a:off x="2360069" y="440577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#0F6FA8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1" name="Google Shape;2215;p72">
              <a:extLst>
                <a:ext uri="{FF2B5EF4-FFF2-40B4-BE49-F238E27FC236}">
                  <a16:creationId xmlns:a16="http://schemas.microsoft.com/office/drawing/2014/main" id="{A842A0D7-D9F8-3214-98C3-7045DB0D0E1C}"/>
                </a:ext>
              </a:extLst>
            </p:cNvPr>
            <p:cNvSpPr txBox="1"/>
            <p:nvPr userDrawn="1"/>
          </p:nvSpPr>
          <p:spPr>
            <a:xfrm>
              <a:off x="3311475" y="4415041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 dirty="0">
                  <a:solidFill>
                    <a:srgbClr val="FFFFFF"/>
                  </a:solidFill>
                  <a:latin typeface="Montserrat" pitchFamily="2" charset="0"/>
                </a:rPr>
                <a:t>#008CCD</a:t>
              </a:r>
            </a:p>
          </p:txBody>
        </p:sp>
        <p:sp>
          <p:nvSpPr>
            <p:cNvPr id="32" name="Google Shape;2215;p72">
              <a:extLst>
                <a:ext uri="{FF2B5EF4-FFF2-40B4-BE49-F238E27FC236}">
                  <a16:creationId xmlns:a16="http://schemas.microsoft.com/office/drawing/2014/main" id="{D2EA402E-318C-8382-9E2A-A8E5DA667BD9}"/>
                </a:ext>
              </a:extLst>
            </p:cNvPr>
            <p:cNvSpPr txBox="1"/>
            <p:nvPr userDrawn="1"/>
          </p:nvSpPr>
          <p:spPr>
            <a:xfrm>
              <a:off x="1187830" y="5274050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#E1910B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3" name="Google Shape;2215;p72">
              <a:extLst>
                <a:ext uri="{FF2B5EF4-FFF2-40B4-BE49-F238E27FC236}">
                  <a16:creationId xmlns:a16="http://schemas.microsoft.com/office/drawing/2014/main" id="{F4FDBC2A-2E9A-7EF5-66AF-57EEC8792AD3}"/>
                </a:ext>
              </a:extLst>
            </p:cNvPr>
            <p:cNvSpPr txBox="1"/>
            <p:nvPr userDrawn="1"/>
          </p:nvSpPr>
          <p:spPr>
            <a:xfrm>
              <a:off x="2245341" y="5256508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#E3810B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  <p:sp>
          <p:nvSpPr>
            <p:cNvPr id="34" name="Google Shape;2215;p72">
              <a:extLst>
                <a:ext uri="{FF2B5EF4-FFF2-40B4-BE49-F238E27FC236}">
                  <a16:creationId xmlns:a16="http://schemas.microsoft.com/office/drawing/2014/main" id="{BDF4C2C4-9B7D-A7BC-E548-B4DAAB1EC0C6}"/>
                </a:ext>
              </a:extLst>
            </p:cNvPr>
            <p:cNvSpPr txBox="1"/>
            <p:nvPr userDrawn="1"/>
          </p:nvSpPr>
          <p:spPr>
            <a:xfrm>
              <a:off x="3311475" y="5294833"/>
              <a:ext cx="1012227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 b="1">
                  <a:solidFill>
                    <a:srgbClr val="FFFFFF"/>
                  </a:solidFill>
                  <a:latin typeface="Montserrat" pitchFamily="2" charset="0"/>
                </a:rPr>
                <a:t>#FF8D10</a:t>
              </a:r>
              <a:endParaRPr lang="es-CO" sz="1000" b="1" dirty="0">
                <a:solidFill>
                  <a:srgbClr val="FFFFFF"/>
                </a:solidFill>
                <a:latin typeface="Montserrat" pitchFamily="2" charset="0"/>
              </a:endParaRPr>
            </a:p>
          </p:txBody>
        </p:sp>
      </p:grp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626B73A9-62BD-FB3C-FFD8-A03B383FFCC8}"/>
              </a:ext>
            </a:extLst>
          </p:cNvPr>
          <p:cNvSpPr txBox="1">
            <a:spLocks/>
          </p:cNvSpPr>
          <p:nvPr userDrawn="1"/>
        </p:nvSpPr>
        <p:spPr>
          <a:xfrm>
            <a:off x="4716056" y="2233437"/>
            <a:ext cx="5184326" cy="441541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000" b="1" i="1" dirty="0">
                <a:solidFill>
                  <a:schemeClr val="bg1"/>
                </a:solidFill>
                <a:latin typeface="Montserrat" pitchFamily="2" charset="0"/>
              </a:rPr>
              <a:t>Representación visual dependencias</a:t>
            </a:r>
            <a:endParaRPr lang="es-CO" sz="20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6" name="Google Shape;2208;p72">
            <a:extLst>
              <a:ext uri="{FF2B5EF4-FFF2-40B4-BE49-F238E27FC236}">
                <a16:creationId xmlns:a16="http://schemas.microsoft.com/office/drawing/2014/main" id="{8159D58B-B56B-A209-515E-F908D0812364}"/>
              </a:ext>
            </a:extLst>
          </p:cNvPr>
          <p:cNvSpPr/>
          <p:nvPr/>
        </p:nvSpPr>
        <p:spPr>
          <a:xfrm>
            <a:off x="6616467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209;p72">
            <a:extLst>
              <a:ext uri="{FF2B5EF4-FFF2-40B4-BE49-F238E27FC236}">
                <a16:creationId xmlns:a16="http://schemas.microsoft.com/office/drawing/2014/main" id="{33737C16-C6F7-CD59-F17F-CE4ACDF64CCB}"/>
              </a:ext>
            </a:extLst>
          </p:cNvPr>
          <p:cNvSpPr/>
          <p:nvPr/>
        </p:nvSpPr>
        <p:spPr>
          <a:xfrm>
            <a:off x="8518951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1B8C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2210;p72">
            <a:extLst>
              <a:ext uri="{FF2B5EF4-FFF2-40B4-BE49-F238E27FC236}">
                <a16:creationId xmlns:a16="http://schemas.microsoft.com/office/drawing/2014/main" id="{7C54F5C5-5C07-E44E-E4BC-8B094E214EB4}"/>
              </a:ext>
            </a:extLst>
          </p:cNvPr>
          <p:cNvSpPr/>
          <p:nvPr/>
        </p:nvSpPr>
        <p:spPr>
          <a:xfrm>
            <a:off x="10391350" y="3361389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9823D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211;p72">
            <a:extLst>
              <a:ext uri="{FF2B5EF4-FFF2-40B4-BE49-F238E27FC236}">
                <a16:creationId xmlns:a16="http://schemas.microsoft.com/office/drawing/2014/main" id="{BE41D855-ABA1-E215-7A1D-00EBD0668A4B}"/>
              </a:ext>
            </a:extLst>
          </p:cNvPr>
          <p:cNvSpPr/>
          <p:nvPr/>
        </p:nvSpPr>
        <p:spPr>
          <a:xfrm>
            <a:off x="4900328" y="33753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F6FA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2210;p72">
            <a:extLst>
              <a:ext uri="{FF2B5EF4-FFF2-40B4-BE49-F238E27FC236}">
                <a16:creationId xmlns:a16="http://schemas.microsoft.com/office/drawing/2014/main" id="{7AE7F2C9-16A8-3D4B-2F37-716063B3B96C}"/>
              </a:ext>
            </a:extLst>
          </p:cNvPr>
          <p:cNvSpPr/>
          <p:nvPr userDrawn="1"/>
        </p:nvSpPr>
        <p:spPr>
          <a:xfrm>
            <a:off x="4928262" y="4779408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210;p72">
            <a:extLst>
              <a:ext uri="{FF2B5EF4-FFF2-40B4-BE49-F238E27FC236}">
                <a16:creationId xmlns:a16="http://schemas.microsoft.com/office/drawing/2014/main" id="{1DD08ADD-D9CF-6156-957B-FFDBA414DE7B}"/>
              </a:ext>
            </a:extLst>
          </p:cNvPr>
          <p:cNvSpPr/>
          <p:nvPr userDrawn="1"/>
        </p:nvSpPr>
        <p:spPr>
          <a:xfrm>
            <a:off x="6672189" y="4782572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B1D40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2210;p72">
            <a:extLst>
              <a:ext uri="{FF2B5EF4-FFF2-40B4-BE49-F238E27FC236}">
                <a16:creationId xmlns:a16="http://schemas.microsoft.com/office/drawing/2014/main" id="{14A0E0F2-63E1-DA42-67A4-D58D38594B42}"/>
              </a:ext>
            </a:extLst>
          </p:cNvPr>
          <p:cNvSpPr/>
          <p:nvPr userDrawn="1"/>
        </p:nvSpPr>
        <p:spPr>
          <a:xfrm>
            <a:off x="8509588" y="4782327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08CCD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2210;p72">
            <a:extLst>
              <a:ext uri="{FF2B5EF4-FFF2-40B4-BE49-F238E27FC236}">
                <a16:creationId xmlns:a16="http://schemas.microsoft.com/office/drawing/2014/main" id="{8C4A4144-8CE7-CCEC-6353-549533143783}"/>
              </a:ext>
            </a:extLst>
          </p:cNvPr>
          <p:cNvSpPr/>
          <p:nvPr userDrawn="1"/>
        </p:nvSpPr>
        <p:spPr>
          <a:xfrm>
            <a:off x="10418646" y="4785491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71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F7B9A896-0C40-83FB-FA3A-E8431858A190}"/>
              </a:ext>
            </a:extLst>
          </p:cNvPr>
          <p:cNvSpPr txBox="1">
            <a:spLocks/>
          </p:cNvSpPr>
          <p:nvPr userDrawn="1"/>
        </p:nvSpPr>
        <p:spPr>
          <a:xfrm>
            <a:off x="4383534" y="2618751"/>
            <a:ext cx="5623237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Utilice los iconos y tonos de acuerdo con su área para garantizar una coherencia visual en la presentación. 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8" name="Google Shape;162;p38">
            <a:extLst>
              <a:ext uri="{FF2B5EF4-FFF2-40B4-BE49-F238E27FC236}">
                <a16:creationId xmlns:a16="http://schemas.microsoft.com/office/drawing/2014/main" id="{4826E382-69DB-51C3-C951-6F312B9454B0}"/>
              </a:ext>
            </a:extLst>
          </p:cNvPr>
          <p:cNvSpPr txBox="1">
            <a:spLocks/>
          </p:cNvSpPr>
          <p:nvPr userDrawn="1"/>
        </p:nvSpPr>
        <p:spPr>
          <a:xfrm>
            <a:off x="4657045" y="4164437"/>
            <a:ext cx="1276859" cy="44154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Presidencia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1" name="Google Shape;162;p38">
            <a:extLst>
              <a:ext uri="{FF2B5EF4-FFF2-40B4-BE49-F238E27FC236}">
                <a16:creationId xmlns:a16="http://schemas.microsoft.com/office/drawing/2014/main" id="{CCA3B4BD-1525-72E7-AFCC-37FE29866719}"/>
              </a:ext>
            </a:extLst>
          </p:cNvPr>
          <p:cNvSpPr txBox="1">
            <a:spLocks/>
          </p:cNvSpPr>
          <p:nvPr userDrawn="1"/>
        </p:nvSpPr>
        <p:spPr>
          <a:xfrm>
            <a:off x="6241978" y="4154131"/>
            <a:ext cx="1540378" cy="6152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Operaciones 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2" name="Google Shape;162;p38">
            <a:extLst>
              <a:ext uri="{FF2B5EF4-FFF2-40B4-BE49-F238E27FC236}">
                <a16:creationId xmlns:a16="http://schemas.microsoft.com/office/drawing/2014/main" id="{C1FEC999-54B1-F4DB-0235-9D8D4876494E}"/>
              </a:ext>
            </a:extLst>
          </p:cNvPr>
          <p:cNvSpPr txBox="1">
            <a:spLocks/>
          </p:cNvSpPr>
          <p:nvPr userDrawn="1"/>
        </p:nvSpPr>
        <p:spPr>
          <a:xfrm>
            <a:off x="7957486" y="4139156"/>
            <a:ext cx="1982079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Gestión para el Talento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3" name="Google Shape;162;p38">
            <a:extLst>
              <a:ext uri="{FF2B5EF4-FFF2-40B4-BE49-F238E27FC236}">
                <a16:creationId xmlns:a16="http://schemas.microsoft.com/office/drawing/2014/main" id="{C97F8DB7-6EEE-CF34-DD45-9B2D5FE31F1B}"/>
              </a:ext>
            </a:extLst>
          </p:cNvPr>
          <p:cNvSpPr txBox="1">
            <a:spLocks/>
          </p:cNvSpPr>
          <p:nvPr userDrawn="1"/>
        </p:nvSpPr>
        <p:spPr>
          <a:xfrm>
            <a:off x="9635160" y="4139574"/>
            <a:ext cx="2298840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Vicepresidencia de innovación y GC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4" name="Google Shape;162;p38">
            <a:extLst>
              <a:ext uri="{FF2B5EF4-FFF2-40B4-BE49-F238E27FC236}">
                <a16:creationId xmlns:a16="http://schemas.microsoft.com/office/drawing/2014/main" id="{F4A17D79-FDA4-C337-AB4B-265067080438}"/>
              </a:ext>
            </a:extLst>
          </p:cNvPr>
          <p:cNvSpPr txBox="1">
            <a:spLocks/>
          </p:cNvSpPr>
          <p:nvPr userDrawn="1"/>
        </p:nvSpPr>
        <p:spPr>
          <a:xfrm>
            <a:off x="4855003" y="5522646"/>
            <a:ext cx="1001081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TIC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5" name="Google Shape;162;p38">
            <a:extLst>
              <a:ext uri="{FF2B5EF4-FFF2-40B4-BE49-F238E27FC236}">
                <a16:creationId xmlns:a16="http://schemas.microsoft.com/office/drawing/2014/main" id="{8E5FE489-415F-33FE-1196-ADEFC5463A13}"/>
              </a:ext>
            </a:extLst>
          </p:cNvPr>
          <p:cNvSpPr txBox="1">
            <a:spLocks/>
          </p:cNvSpPr>
          <p:nvPr userDrawn="1"/>
        </p:nvSpPr>
        <p:spPr>
          <a:xfrm>
            <a:off x="6191630" y="5565185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de Medicina del trabajo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6" name="Google Shape;162;p38">
            <a:extLst>
              <a:ext uri="{FF2B5EF4-FFF2-40B4-BE49-F238E27FC236}">
                <a16:creationId xmlns:a16="http://schemas.microsoft.com/office/drawing/2014/main" id="{99BC3B8C-294B-D5CF-445C-505DD585F86F}"/>
              </a:ext>
            </a:extLst>
          </p:cNvPr>
          <p:cNvSpPr txBox="1">
            <a:spLocks/>
          </p:cNvSpPr>
          <p:nvPr userDrawn="1"/>
        </p:nvSpPr>
        <p:spPr>
          <a:xfrm>
            <a:off x="8068236" y="5575777"/>
            <a:ext cx="1802564" cy="631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Gerencia Financiera y Administrativa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77" name="Google Shape;162;p38">
            <a:extLst>
              <a:ext uri="{FF2B5EF4-FFF2-40B4-BE49-F238E27FC236}">
                <a16:creationId xmlns:a16="http://schemas.microsoft.com/office/drawing/2014/main" id="{36BB61AD-AD76-43A6-9C4A-61A39D590F59}"/>
              </a:ext>
            </a:extLst>
          </p:cNvPr>
          <p:cNvSpPr txBox="1">
            <a:spLocks/>
          </p:cNvSpPr>
          <p:nvPr userDrawn="1"/>
        </p:nvSpPr>
        <p:spPr>
          <a:xfrm>
            <a:off x="10035051" y="5603752"/>
            <a:ext cx="1613662" cy="63149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2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Dirección de Gestión Integral</a:t>
            </a:r>
            <a:endParaRPr lang="es-CO" sz="18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31A6873C-E540-C060-D78B-C35F63AC7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9C70C90F-9ACF-E826-51DB-1E7A13DA4EC1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3F9FFA2F-C58F-A20F-BDF9-9D5A4A80F920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82E50F6A-C60B-287A-B12A-99C0DEA6915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9" name="Imagen 18" descr="Logotipo&#10;&#10;El contenido generado por IA puede ser incorrecto.">
            <a:extLst>
              <a:ext uri="{FF2B5EF4-FFF2-40B4-BE49-F238E27FC236}">
                <a16:creationId xmlns:a16="http://schemas.microsoft.com/office/drawing/2014/main" id="{AF5FB124-CD60-F0F2-3DF7-2557986E8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429B4ED2-A513-9922-8727-AB2E4374557D}"/>
              </a:ext>
            </a:extLst>
          </p:cNvPr>
          <p:cNvSpPr/>
          <p:nvPr userDrawn="1"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 descr="Patrón de fondo&#10;&#10;Descripción generada automáticamente">
            <a:extLst>
              <a:ext uri="{FF2B5EF4-FFF2-40B4-BE49-F238E27FC236}">
                <a16:creationId xmlns:a16="http://schemas.microsoft.com/office/drawing/2014/main" id="{C31F2823-C170-DC17-1931-631B46B3A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n 21" descr="Icono&#10;&#10;Descripción generada automáticamente">
            <a:extLst>
              <a:ext uri="{FF2B5EF4-FFF2-40B4-BE49-F238E27FC236}">
                <a16:creationId xmlns:a16="http://schemas.microsoft.com/office/drawing/2014/main" id="{6A829E65-C044-1D8B-0C8E-5AFAFA1AAC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3" name="Google Shape;165;p38">
            <a:extLst>
              <a:ext uri="{FF2B5EF4-FFF2-40B4-BE49-F238E27FC236}">
                <a16:creationId xmlns:a16="http://schemas.microsoft.com/office/drawing/2014/main" id="{0EFD0C61-041F-27A8-E094-CDF8607BAD2C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Elipse 24">
            <a:extLst>
              <a:ext uri="{FF2B5EF4-FFF2-40B4-BE49-F238E27FC236}">
                <a16:creationId xmlns:a16="http://schemas.microsoft.com/office/drawing/2014/main" id="{36E74DA6-B5C6-FB81-36D4-9FEEA69549E8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7A9D5D5B-6187-3C03-A076-1B4C820F4DD9}"/>
              </a:ext>
            </a:extLst>
          </p:cNvPr>
          <p:cNvSpPr/>
          <p:nvPr userDrawn="1"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2" name="Imagen 31" descr="Una persona con los brazos abiertos&#10;&#10;Descripción generada automáticamente con confianza media">
            <a:extLst>
              <a:ext uri="{FF2B5EF4-FFF2-40B4-BE49-F238E27FC236}">
                <a16:creationId xmlns:a16="http://schemas.microsoft.com/office/drawing/2014/main" id="{879B0762-4B0D-A693-7271-22C816291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9200" r="7821"/>
          <a:stretch/>
        </p:blipFill>
        <p:spPr>
          <a:xfrm>
            <a:off x="5128297" y="730824"/>
            <a:ext cx="6900619" cy="6131315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E74671EB-9D22-45B6-B558-EFCD9611033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0EAF2FA6-5F5E-E0C9-23DC-48C8DA20B6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44B24AE-4EA0-F231-9A32-5D28F31640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Google Shape;165;p38">
            <a:extLst>
              <a:ext uri="{FF2B5EF4-FFF2-40B4-BE49-F238E27FC236}">
                <a16:creationId xmlns:a16="http://schemas.microsoft.com/office/drawing/2014/main" id="{3E460F5B-3C52-EB92-ACBC-E14EDB55FC78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3" name="Elipse 12">
            <a:extLst>
              <a:ext uri="{FF2B5EF4-FFF2-40B4-BE49-F238E27FC236}">
                <a16:creationId xmlns:a16="http://schemas.microsoft.com/office/drawing/2014/main" id="{3D3B864E-43CF-89A8-7914-B43F9FC95193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075356D-7116-8E2D-ED27-DD6E48CC0E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00CAD94C-92D0-388C-E4AC-4381E99CBEAD}"/>
              </a:ext>
            </a:extLst>
          </p:cNvPr>
          <p:cNvSpPr/>
          <p:nvPr userDrawn="1"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8" name="Imagen 17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AF24A992-A51D-20DC-1966-E291F52640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98561F5C-E9A6-6155-B977-2D49A518E5B0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406EB81B-3A20-C04F-5CED-3AA31C70AE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03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DECA0EA7-E841-C9E2-ED82-A7064DDD1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 descr="Imagen que contiene interior, tabla, computadora, ventana&#10;&#10;Descripción generada automáticamente">
            <a:extLst>
              <a:ext uri="{FF2B5EF4-FFF2-40B4-BE49-F238E27FC236}">
                <a16:creationId xmlns:a16="http://schemas.microsoft.com/office/drawing/2014/main" id="{85BF39A3-4625-840F-EFF1-06799A29E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5" b="7650"/>
          <a:stretch/>
        </p:blipFill>
        <p:spPr>
          <a:xfrm>
            <a:off x="6550925" y="0"/>
            <a:ext cx="5641076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637D9369-7554-9B8D-E8A8-5713EE319A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9F3FAD95-2912-6F00-2222-403E476CF5F4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BA4C87C9-8482-E943-520E-F596E25D5ED6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0C50C775-DDCA-15F4-442D-A5D587F7842B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A3A74888-A90D-5A39-2018-B9E54B4E66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4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C4E1E927-B20F-34EE-9149-37E5FD1E8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0044FAB8-9DCB-6C58-AC4B-3DC8A8B075F4}"/>
              </a:ext>
            </a:extLst>
          </p:cNvPr>
          <p:cNvSpPr/>
          <p:nvPr userDrawn="1"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869B7AB5-6BB0-DE5D-C8F4-CB948498CE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67ABA4CA-D9E6-6796-9052-20F04F601496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13" name="Grupo 12">
            <a:extLst>
              <a:ext uri="{FF2B5EF4-FFF2-40B4-BE49-F238E27FC236}">
                <a16:creationId xmlns:a16="http://schemas.microsoft.com/office/drawing/2014/main" id="{215C1DD5-470F-1C09-AB1C-4EBF4A43F86A}"/>
              </a:ext>
            </a:extLst>
          </p:cNvPr>
          <p:cNvGrpSpPr/>
          <p:nvPr userDrawn="1"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3FB9588-FC79-ECA4-4FA8-2720E9DF17C2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E93699EB-E0B8-44F4-B695-B6E654FF996F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21B8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ED76E90-25F1-963F-78C3-E22B117B2CAD}"/>
              </a:ext>
            </a:extLst>
          </p:cNvPr>
          <p:cNvGrpSpPr/>
          <p:nvPr userDrawn="1"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34BA4050-4768-9EC6-A74E-7C7861CFE6BA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id="{AF4536AE-DC76-6217-F69B-5B13C7410305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21B8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27" name="Imagen 26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011595EA-B24F-F411-136A-89512FB862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595679" y="1887794"/>
            <a:ext cx="5897881" cy="4970206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27F1B94E-26F8-F86B-39D8-D6EC3E20F15E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82B7FBC9-ED82-CED1-BB0B-00EA2C7017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92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9371714-FB56-0035-E17A-20D5E6820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E5F73978-4455-46C5-463E-05BFA7B78B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2" name="Google Shape;165;p38">
            <a:extLst>
              <a:ext uri="{FF2B5EF4-FFF2-40B4-BE49-F238E27FC236}">
                <a16:creationId xmlns:a16="http://schemas.microsoft.com/office/drawing/2014/main" id="{BE5445CC-ABB6-B4A7-D2B2-15798794EAB5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4" name="Elipse 23">
            <a:extLst>
              <a:ext uri="{FF2B5EF4-FFF2-40B4-BE49-F238E27FC236}">
                <a16:creationId xmlns:a16="http://schemas.microsoft.com/office/drawing/2014/main" id="{7547C75F-165F-5371-5FB6-F1D85139C57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6" name="Google Shape;736;p33">
            <a:extLst>
              <a:ext uri="{FF2B5EF4-FFF2-40B4-BE49-F238E27FC236}">
                <a16:creationId xmlns:a16="http://schemas.microsoft.com/office/drawing/2014/main" id="{237BF39C-B3D2-90D3-7FC7-F83E78C2FA67}"/>
              </a:ext>
            </a:extLst>
          </p:cNvPr>
          <p:cNvSpPr/>
          <p:nvPr userDrawn="1"/>
        </p:nvSpPr>
        <p:spPr>
          <a:xfrm>
            <a:off x="-1" y="6040675"/>
            <a:ext cx="12191999" cy="1063509"/>
          </a:xfrm>
          <a:prstGeom prst="rect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" name="Imagen 29" descr="Un hombre y una mujer al lado de una laptop&#10;&#10;Descripción generada automáticamente con confianza media">
            <a:extLst>
              <a:ext uri="{FF2B5EF4-FFF2-40B4-BE49-F238E27FC236}">
                <a16:creationId xmlns:a16="http://schemas.microsoft.com/office/drawing/2014/main" id="{27839501-EE84-E3E9-EA5E-3F8F70B715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088" y="1398957"/>
            <a:ext cx="8559981" cy="5705227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BA68A84B-5E53-609C-4178-9A3C75F95602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86EBC8DC-A530-DA3E-C746-12B9AC2556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99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C4B0FDF0-EEA2-E252-CDD2-1EC56C533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E94A7E3A-1A62-1764-A21B-3A63CC8F95FA}"/>
              </a:ext>
            </a:extLst>
          </p:cNvPr>
          <p:cNvSpPr/>
          <p:nvPr userDrawn="1"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4DCA547-4070-6A65-F184-7798A4E7410B}"/>
              </a:ext>
            </a:extLst>
          </p:cNvPr>
          <p:cNvSpPr/>
          <p:nvPr userDrawn="1"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E5D12C-8404-879F-37BE-8339D06F1A60}"/>
              </a:ext>
            </a:extLst>
          </p:cNvPr>
          <p:cNvSpPr/>
          <p:nvPr userDrawn="1"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23752E0E-6B51-7E48-2229-E22612828BF7}"/>
              </a:ext>
            </a:extLst>
          </p:cNvPr>
          <p:cNvSpPr/>
          <p:nvPr userDrawn="1"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BA120A75-2401-E920-2F96-B3BAB3166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10" name="Imagen 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99A805E-D071-6554-4205-F267263F5D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11" name="Google Shape;736;p33">
            <a:extLst>
              <a:ext uri="{FF2B5EF4-FFF2-40B4-BE49-F238E27FC236}">
                <a16:creationId xmlns:a16="http://schemas.microsoft.com/office/drawing/2014/main" id="{C08981D0-04B2-57CE-2D56-C2E6E9D638C0}"/>
              </a:ext>
            </a:extLst>
          </p:cNvPr>
          <p:cNvSpPr>
            <a:spLocks/>
          </p:cNvSpPr>
          <p:nvPr userDrawn="1"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0CE9E48-6E90-9170-6439-029CBA505AE5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4EBD22F-BCB9-5719-A922-EB3A6391BA4A}"/>
              </a:ext>
            </a:extLst>
          </p:cNvPr>
          <p:cNvSpPr/>
          <p:nvPr userDrawn="1"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0DC2DC5C-3E01-B889-7E03-FC2419680B80}"/>
              </a:ext>
            </a:extLst>
          </p:cNvPr>
          <p:cNvSpPr/>
          <p:nvPr userDrawn="1"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00E030F9-A41D-5BDC-D4FF-9FB72FF5B68A}"/>
              </a:ext>
            </a:extLst>
          </p:cNvPr>
          <p:cNvSpPr/>
          <p:nvPr userDrawn="1"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F06BB3C-E803-EA0F-6A45-4E1C153B9FFC}"/>
              </a:ext>
            </a:extLst>
          </p:cNvPr>
          <p:cNvSpPr/>
          <p:nvPr userDrawn="1"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4" name="Imagen 2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622D2BB-CD5A-C342-858A-7088D8B3C9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25" name="Imagen 2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417EEC9-F627-0E0D-73FA-47F57A113E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pic>
        <p:nvPicPr>
          <p:cNvPr id="27" name="Imagen 26" descr="Icono&#10;&#10;Descripción generada automáticamente">
            <a:extLst>
              <a:ext uri="{FF2B5EF4-FFF2-40B4-BE49-F238E27FC236}">
                <a16:creationId xmlns:a16="http://schemas.microsoft.com/office/drawing/2014/main" id="{6167D5A5-895C-54AD-F04B-E9D60FE572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8" name="Google Shape;165;p38">
            <a:extLst>
              <a:ext uri="{FF2B5EF4-FFF2-40B4-BE49-F238E27FC236}">
                <a16:creationId xmlns:a16="http://schemas.microsoft.com/office/drawing/2014/main" id="{81211E3D-2A8A-B3F7-FD3E-A78C4B44BCDE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C1C77A89-07AC-6059-DB0D-841BBB7D806A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8" name="Imagen 7" descr="Logotipo&#10;&#10;El contenido generado por IA puede ser incorrecto.">
            <a:extLst>
              <a:ext uri="{FF2B5EF4-FFF2-40B4-BE49-F238E27FC236}">
                <a16:creationId xmlns:a16="http://schemas.microsoft.com/office/drawing/2014/main" id="{93768FC5-DF75-9040-0BF1-23C3EC6571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98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B152C2EB-DB3B-A1CC-7D72-C9F9E7C7D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B0757463-2F67-2815-5D9C-453A0DB556E2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FAA36571-4542-6C2E-3CC1-1BAE1410F48B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FD76806-2CBC-188E-C6E0-0037AE82C0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989B530-5F59-34E3-D06D-969AA6AE6EE9}"/>
              </a:ext>
            </a:extLst>
          </p:cNvPr>
          <p:cNvSpPr/>
          <p:nvPr userDrawn="1"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AB2144C7-5FA1-162D-BF47-B98B5FA4D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4E3C07EE-204F-2B2C-A383-A4D90BADEABF}"/>
              </a:ext>
            </a:extLst>
          </p:cNvPr>
          <p:cNvSpPr txBox="1">
            <a:spLocks/>
          </p:cNvSpPr>
          <p:nvPr userDrawn="1"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155CCCB8-8E6A-5533-91CB-AD49C79154C8}"/>
              </a:ext>
            </a:extLst>
          </p:cNvPr>
          <p:cNvSpPr txBox="1">
            <a:spLocks/>
          </p:cNvSpPr>
          <p:nvPr userDrawn="1"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22" name="Imagen 2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F53512CD-6E3F-DB5F-9C9C-734AEA6537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A4DA8487-B524-0F5C-AE29-53BB9E2907C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E18F4207-7C67-6B9B-8A75-BD1086AA6B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0564EC22-8AF6-08B9-28FE-AC904BC1CEA6}"/>
              </a:ext>
            </a:extLst>
          </p:cNvPr>
          <p:cNvGrpSpPr/>
          <p:nvPr userDrawn="1"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EB6FAFA8-C7B6-3404-555C-9A6F633336B0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8962A5DF-8773-9777-D074-F259B9D709AD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CF69BADC-2CFF-14D4-45E3-581008F71A15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34376734-40F7-5236-E374-D2C014AA4500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7A066B37-971A-3E39-E7E8-C423492894F4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30" name="Imagen 2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F8AB8EE6-1082-BA2C-C259-A4EA92E4125D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1" name="Imagen 30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B1CFDFCC-410E-2E9D-6C12-722CBEC9CDE8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2" name="Imagen 31" descr="Logotipo&#10;&#10;Descripción generada automáticamente">
                  <a:extLst>
                    <a:ext uri="{FF2B5EF4-FFF2-40B4-BE49-F238E27FC236}">
                      <a16:creationId xmlns:a16="http://schemas.microsoft.com/office/drawing/2014/main" id="{D946D6B4-26AE-7651-CFD2-48ABD68C7F41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309EFCA9-8393-6549-EDE7-9A950BE283B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>
                  <a:extLst>
                    <a:ext uri="{FF2B5EF4-FFF2-40B4-BE49-F238E27FC236}">
                      <a16:creationId xmlns:a16="http://schemas.microsoft.com/office/drawing/2014/main" id="{CCCE8915-8579-9FC2-D4B7-F21AB559CEE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cto 34">
                  <a:extLst>
                    <a:ext uri="{FF2B5EF4-FFF2-40B4-BE49-F238E27FC236}">
                      <a16:creationId xmlns:a16="http://schemas.microsoft.com/office/drawing/2014/main" id="{742FDEF2-591B-8CC1-972B-09838C96FA4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6" name="Imagen 35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A0650422-922B-99F8-D115-E5BE320FE0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0B19EE1B-FD42-9BC2-0C50-0AD37DF9EB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5" name="Imagen 2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94CD132E-3CC4-1C6C-408B-F184C7A90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673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orre&#10;&#10;Descripción generada automáticamente">
            <a:extLst>
              <a:ext uri="{FF2B5EF4-FFF2-40B4-BE49-F238E27FC236}">
                <a16:creationId xmlns:a16="http://schemas.microsoft.com/office/drawing/2014/main" id="{1096E5A1-1B30-2EBA-7C0A-C76A4E10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97265CD-1F3E-ABC1-F808-E6DF1C8887F9}"/>
              </a:ext>
            </a:extLst>
          </p:cNvPr>
          <p:cNvSpPr/>
          <p:nvPr userDrawn="1"/>
        </p:nvSpPr>
        <p:spPr>
          <a:xfrm>
            <a:off x="-1" y="-2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2" name="Google Shape;165;p38">
            <a:extLst>
              <a:ext uri="{FF2B5EF4-FFF2-40B4-BE49-F238E27FC236}">
                <a16:creationId xmlns:a16="http://schemas.microsoft.com/office/drawing/2014/main" id="{5D29F83C-239E-C0A3-ED96-9F3CADBCC9AF}"/>
              </a:ext>
            </a:extLst>
          </p:cNvPr>
          <p:cNvCxnSpPr>
            <a:cxnSpLocks/>
          </p:cNvCxnSpPr>
          <p:nvPr userDrawn="1"/>
        </p:nvCxnSpPr>
        <p:spPr>
          <a:xfrm>
            <a:off x="3912191" y="2527214"/>
            <a:ext cx="0" cy="3040996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595F166E-4B7B-DABE-080C-F98AB31CFA1A}"/>
              </a:ext>
            </a:extLst>
          </p:cNvPr>
          <p:cNvSpPr txBox="1">
            <a:spLocks/>
          </p:cNvSpPr>
          <p:nvPr userDrawn="1"/>
        </p:nvSpPr>
        <p:spPr>
          <a:xfrm>
            <a:off x="1962456" y="1276141"/>
            <a:ext cx="8267088" cy="72935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4800" b="1" dirty="0">
                <a:solidFill>
                  <a:schemeClr val="bg1"/>
                </a:solidFill>
                <a:latin typeface="Montserrat" pitchFamily="2" charset="0"/>
              </a:rPr>
              <a:t>H</a:t>
            </a: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erramientas de diseño</a:t>
            </a: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26AC3AB-3AC9-A0EA-FECD-3242AB16EA4C}"/>
              </a:ext>
            </a:extLst>
          </p:cNvPr>
          <p:cNvSpPr txBox="1">
            <a:spLocks/>
          </p:cNvSpPr>
          <p:nvPr userDrawn="1"/>
        </p:nvSpPr>
        <p:spPr>
          <a:xfrm>
            <a:off x="184901" y="2347797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Tipografía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391C5ECB-05FF-305B-B9F9-4F11DE2DE37D}"/>
              </a:ext>
            </a:extLst>
          </p:cNvPr>
          <p:cNvSpPr txBox="1">
            <a:spLocks/>
          </p:cNvSpPr>
          <p:nvPr userDrawn="1"/>
        </p:nvSpPr>
        <p:spPr>
          <a:xfrm>
            <a:off x="650747" y="3028250"/>
            <a:ext cx="2871332" cy="9707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En este link puede descargar la tipografía correspondiente a la familia tipográfica Montserrat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2F98548C-71C6-E09B-ADB0-4FCE1EEC0CA6}"/>
              </a:ext>
            </a:extLst>
          </p:cNvPr>
          <p:cNvSpPr txBox="1">
            <a:spLocks/>
          </p:cNvSpPr>
          <p:nvPr userDrawn="1"/>
        </p:nvSpPr>
        <p:spPr>
          <a:xfrm>
            <a:off x="697930" y="4679299"/>
            <a:ext cx="2780277" cy="888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600" b="0" dirty="0">
                <a:solidFill>
                  <a:schemeClr val="bg1"/>
                </a:solidFill>
              </a:rPr>
              <a:t>Oprima la tecla</a:t>
            </a:r>
          </a:p>
          <a:p>
            <a:pPr algn="ctr">
              <a:spcBef>
                <a:spcPts val="0"/>
              </a:spcBef>
            </a:pPr>
            <a:r>
              <a:rPr lang="es-CO" sz="1600" dirty="0"/>
              <a:t>“</a:t>
            </a:r>
            <a:r>
              <a:rPr lang="es-CO" sz="1600" b="1" dirty="0" err="1">
                <a:solidFill>
                  <a:schemeClr val="bg1"/>
                </a:solidFill>
              </a:rPr>
              <a:t>Ctrl</a:t>
            </a:r>
            <a:r>
              <a:rPr lang="es-CO" sz="1600" b="1" dirty="0">
                <a:solidFill>
                  <a:schemeClr val="bg1"/>
                </a:solidFill>
              </a:rPr>
              <a:t> +clic izquierdo” </a:t>
            </a:r>
            <a:r>
              <a:rPr lang="es-CO" sz="1600" b="0" dirty="0">
                <a:solidFill>
                  <a:schemeClr val="bg1"/>
                </a:solidFill>
              </a:rPr>
              <a:t>para ingresar al vínculo 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108D580-B2F6-2FFD-5740-2E69636E124D}"/>
              </a:ext>
            </a:extLst>
          </p:cNvPr>
          <p:cNvSpPr/>
          <p:nvPr userDrawn="1"/>
        </p:nvSpPr>
        <p:spPr>
          <a:xfrm>
            <a:off x="656230" y="4741067"/>
            <a:ext cx="2780277" cy="827144"/>
          </a:xfrm>
          <a:prstGeom prst="roundRect">
            <a:avLst/>
          </a:prstGeom>
          <a:noFill/>
          <a:ln w="28575">
            <a:solidFill>
              <a:srgbClr val="FF8D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FE4D35-2709-3F02-8FA1-BC7E5251DA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8849">
            <a:off x="2382835" y="4387283"/>
            <a:ext cx="1767392" cy="994158"/>
          </a:xfrm>
          <a:prstGeom prst="rect">
            <a:avLst/>
          </a:prstGeom>
        </p:spPr>
      </p:pic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B364A8A1-25D6-A0DC-CAE0-F47911E3B670}"/>
              </a:ext>
            </a:extLst>
          </p:cNvPr>
          <p:cNvSpPr txBox="1">
            <a:spLocks/>
          </p:cNvSpPr>
          <p:nvPr userDrawn="1"/>
        </p:nvSpPr>
        <p:spPr>
          <a:xfrm>
            <a:off x="470555" y="6097347"/>
            <a:ext cx="5463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b="1" i="0" dirty="0"/>
              <a:t>Diseñado por: </a:t>
            </a:r>
            <a:r>
              <a:rPr lang="es-MX" i="0" dirty="0"/>
              <a:t>Área de Innovación y Gestión del Conocimiento</a:t>
            </a:r>
            <a:endParaRPr lang="es-CO" i="0" dirty="0"/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E357C7F5-DBF0-0FE3-9A0E-CB3DDAA5026C}"/>
              </a:ext>
            </a:extLst>
          </p:cNvPr>
          <p:cNvSpPr txBox="1">
            <a:spLocks/>
          </p:cNvSpPr>
          <p:nvPr userDrawn="1"/>
        </p:nvSpPr>
        <p:spPr>
          <a:xfrm>
            <a:off x="6330589" y="2349476"/>
            <a:ext cx="3555110" cy="550766"/>
          </a:xfrm>
          <a:prstGeom prst="rect">
            <a:avLst/>
          </a:prstGeom>
          <a:noFill/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sz="2400" b="1" i="1" dirty="0">
                <a:solidFill>
                  <a:schemeClr val="bg1"/>
                </a:solidFill>
                <a:latin typeface="Montserrat" pitchFamily="2" charset="0"/>
              </a:rPr>
              <a:t>Iconos</a:t>
            </a:r>
            <a:endParaRPr lang="es-CO" sz="2400" b="1" i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84C47960-CCAB-0DCB-70D7-9153624D48FC}"/>
              </a:ext>
            </a:extLst>
          </p:cNvPr>
          <p:cNvSpPr txBox="1">
            <a:spLocks/>
          </p:cNvSpPr>
          <p:nvPr userDrawn="1"/>
        </p:nvSpPr>
        <p:spPr>
          <a:xfrm>
            <a:off x="4798179" y="2747608"/>
            <a:ext cx="6358659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MX" sz="1400" b="0" kern="100" dirty="0">
                <a:solidFill>
                  <a:schemeClr val="bg1"/>
                </a:solidFill>
                <a:effectLst/>
                <a:latin typeface="Montserrat" pitchFamily="2" charset="0"/>
                <a:cs typeface="Times New Roman" panose="02020603050405020304" pitchFamily="18" charset="0"/>
              </a:rPr>
              <a:t>Puede utilizar los diferentes recursos gráficos en su presentación</a:t>
            </a:r>
            <a:endParaRPr lang="es-CO" sz="20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C3D6B81E-995D-79C4-25F8-4F8FC356CFC7}"/>
              </a:ext>
            </a:extLst>
          </p:cNvPr>
          <p:cNvSpPr txBox="1">
            <a:spLocks/>
          </p:cNvSpPr>
          <p:nvPr userDrawn="1"/>
        </p:nvSpPr>
        <p:spPr>
          <a:xfrm>
            <a:off x="8007280" y="6097347"/>
            <a:ext cx="4444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ctr" defTabSz="914400" rtl="0" eaLnBrk="1" latinLnBrk="0" hangingPunct="1">
              <a:defRPr sz="1200" i="1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b="0" i="0" dirty="0"/>
              <a:t>Presentación corporativa - </a:t>
            </a:r>
            <a:r>
              <a:rPr lang="es-MX" b="1" i="0" dirty="0"/>
              <a:t>versión 2025</a:t>
            </a:r>
            <a:endParaRPr lang="es-CO" b="1" i="0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5C23CB03-EACE-F949-C4A2-4DDF4ECABE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05E25F66-0D0F-64CA-560E-10E97EE41A4D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09505081-BD3D-6947-9EE3-461DD8722787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E3810B"/>
          </a:solidFill>
          <a:ln w="38100">
            <a:solidFill>
              <a:srgbClr val="E381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32FBF15B-94F5-8D93-A563-6733BC444AE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8" name="Imagen 17" descr="Logotipo&#10;&#10;El contenido generado por IA puede ser incorrecto.">
            <a:extLst>
              <a:ext uri="{FF2B5EF4-FFF2-40B4-BE49-F238E27FC236}">
                <a16:creationId xmlns:a16="http://schemas.microsoft.com/office/drawing/2014/main" id="{42BD2532-6474-ABA1-1D80-DF62439FEC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04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489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orre&#10;&#10;Descripción generada automáticamente">
            <a:extLst>
              <a:ext uri="{FF2B5EF4-FFF2-40B4-BE49-F238E27FC236}">
                <a16:creationId xmlns:a16="http://schemas.microsoft.com/office/drawing/2014/main" id="{54FA5467-F539-D07F-7FA0-23E7382350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AAAE442-981B-29DE-FC33-2B6EA6EBEC02}"/>
              </a:ext>
            </a:extLst>
          </p:cNvPr>
          <p:cNvSpPr/>
          <p:nvPr userDrawn="1"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rgbClr val="074683">
              <a:alpha val="9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20524027-59F9-8F4F-24CF-E8EAB6CE5967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0" name="Imagen 9" descr="Logotipo&#10;&#10;El contenido generado por IA puede ser incorrecto.">
            <a:extLst>
              <a:ext uri="{FF2B5EF4-FFF2-40B4-BE49-F238E27FC236}">
                <a16:creationId xmlns:a16="http://schemas.microsoft.com/office/drawing/2014/main" id="{31437960-A96B-6B9C-3D1E-844C2504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5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torre&#10;&#10;Descripción generada automáticamente">
            <a:extLst>
              <a:ext uri="{FF2B5EF4-FFF2-40B4-BE49-F238E27FC236}">
                <a16:creationId xmlns:a16="http://schemas.microsoft.com/office/drawing/2014/main" id="{DD9B7F69-5CA4-D194-EF22-4872A97D9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8184"/>
          <a:stretch/>
        </p:blipFill>
        <p:spPr>
          <a:xfrm>
            <a:off x="0" y="-2"/>
            <a:ext cx="12191999" cy="6858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193A8FD-548A-CA9C-B1A4-7174B98611EE}"/>
              </a:ext>
            </a:extLst>
          </p:cNvPr>
          <p:cNvSpPr/>
          <p:nvPr userDrawn="1"/>
        </p:nvSpPr>
        <p:spPr>
          <a:xfrm>
            <a:off x="-1" y="-3"/>
            <a:ext cx="12192000" cy="6858001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lt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AA3665E-F4E6-ACE5-0E0A-A0F560119F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AC6E9EED-72F1-A04C-4AE6-FCA23894A433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0471A561-2CE7-ABE2-8CFA-86EA966724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atrón de fondo&#10;&#10;Descripción generada automáticamente">
            <a:extLst>
              <a:ext uri="{FF2B5EF4-FFF2-40B4-BE49-F238E27FC236}">
                <a16:creationId xmlns:a16="http://schemas.microsoft.com/office/drawing/2014/main" id="{DBED259F-8AE0-DFD0-0ED1-4F128D194A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375167C-0382-5755-3CDA-A8E9DC3804F0}"/>
              </a:ext>
            </a:extLst>
          </p:cNvPr>
          <p:cNvSpPr/>
          <p:nvPr userDrawn="1"/>
        </p:nvSpPr>
        <p:spPr>
          <a:xfrm>
            <a:off x="2988861" y="4798841"/>
            <a:ext cx="5789382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414D6B33-8E0C-AAC6-4554-0B8B1F5F40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9357F42D-B5C7-D0CA-C01A-C8781DDEA56A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1CFAD5FE-2D1D-0DD6-DBB8-7EFBE16685EA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7" name="Imagen 16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8AFA6757-83D0-3349-94CD-F023D1D0BE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92" y="881449"/>
            <a:ext cx="5913291" cy="3941208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5E6D513-8926-4FF6-AE70-400672A9C515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66D1C99E-09FC-9D9A-B9D6-3087CB0C58D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61D0E2DE-EB7A-CB9B-2CF4-B4E79D32B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1C7F7553-2FBE-19CD-9872-2418D25A8F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BF4AC2D3-B163-A2D0-48B0-F71429C11CBC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A04B9248-4AAE-F8DF-C24E-5FC30D218000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F8E5A73-5813-D498-5A0F-4A2A9AF35EE0}"/>
              </a:ext>
            </a:extLst>
          </p:cNvPr>
          <p:cNvSpPr/>
          <p:nvPr userDrawn="1"/>
        </p:nvSpPr>
        <p:spPr>
          <a:xfrm>
            <a:off x="-395817" y="2041989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 descr="Imagen que contiene remoto, sostener, guitarra&#10;&#10;Descripción generada automáticamente">
            <a:extLst>
              <a:ext uri="{FF2B5EF4-FFF2-40B4-BE49-F238E27FC236}">
                <a16:creationId xmlns:a16="http://schemas.microsoft.com/office/drawing/2014/main" id="{6A454F69-3361-8D40-BD39-266536297F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8" r="11075"/>
          <a:stretch/>
        </p:blipFill>
        <p:spPr>
          <a:xfrm flipH="1">
            <a:off x="-1" y="1092320"/>
            <a:ext cx="4709785" cy="6356135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F9402748-3289-05E5-1997-F80EBDE47F58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048208FC-2460-9702-2DD8-1476706F7F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03A77A27-E632-4455-7FBB-C18E68236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Google Shape;736;p33">
            <a:extLst>
              <a:ext uri="{FF2B5EF4-FFF2-40B4-BE49-F238E27FC236}">
                <a16:creationId xmlns:a16="http://schemas.microsoft.com/office/drawing/2014/main" id="{AF44A5F8-3CE2-F004-289E-82D9D7C127B9}"/>
              </a:ext>
            </a:extLst>
          </p:cNvPr>
          <p:cNvSpPr/>
          <p:nvPr userDrawn="1"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Imagen 2" descr="Mujer posando para la cámara con un fondo azul&#10;&#10;Descripción generada automáticamente con confianza baja">
            <a:extLst>
              <a:ext uri="{FF2B5EF4-FFF2-40B4-BE49-F238E27FC236}">
                <a16:creationId xmlns:a16="http://schemas.microsoft.com/office/drawing/2014/main" id="{35239660-8EA3-1D2E-782C-574B01F995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r="2893"/>
          <a:stretch/>
        </p:blipFill>
        <p:spPr>
          <a:xfrm>
            <a:off x="4965745" y="3628"/>
            <a:ext cx="7226255" cy="5059691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1F6D4366-CD97-3717-EC0B-3A31B56B16D3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0C7CE4F6-9CC7-A2DB-6B3E-061259992C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29C4790C-9F85-0E5A-07F4-5B88C4F71B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grpSp>
        <p:nvGrpSpPr>
          <p:cNvPr id="11" name="Google Shape;208;p30">
            <a:extLst>
              <a:ext uri="{FF2B5EF4-FFF2-40B4-BE49-F238E27FC236}">
                <a16:creationId xmlns:a16="http://schemas.microsoft.com/office/drawing/2014/main" id="{DC94EED8-3E61-46EB-00BA-F6DF6491A9D8}"/>
              </a:ext>
            </a:extLst>
          </p:cNvPr>
          <p:cNvGrpSpPr/>
          <p:nvPr userDrawn="1"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12" name="Google Shape;209;p30">
              <a:extLst>
                <a:ext uri="{FF2B5EF4-FFF2-40B4-BE49-F238E27FC236}">
                  <a16:creationId xmlns:a16="http://schemas.microsoft.com/office/drawing/2014/main" id="{630FB5FC-3AB6-FDD9-2616-55292BE38C8F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210;p30">
              <a:extLst>
                <a:ext uri="{FF2B5EF4-FFF2-40B4-BE49-F238E27FC236}">
                  <a16:creationId xmlns:a16="http://schemas.microsoft.com/office/drawing/2014/main" id="{16D38949-695D-75C7-E763-3C1EAB8E8545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87B2C137-67C2-0F82-0E40-3B580CB8AF4D}"/>
              </a:ext>
            </a:extLst>
          </p:cNvPr>
          <p:cNvSpPr/>
          <p:nvPr userDrawn="1"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D30528FD-C28B-0922-5042-281FA57BC45A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9" name="Imagen 8" descr="Logotipo&#10;&#10;El contenido generado por IA puede ser incorrecto.">
            <a:extLst>
              <a:ext uri="{FF2B5EF4-FFF2-40B4-BE49-F238E27FC236}">
                <a16:creationId xmlns:a16="http://schemas.microsoft.com/office/drawing/2014/main" id="{53DAC171-729C-B9B8-D5AE-D2965104E0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15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Google Shape;2404;p40">
            <a:extLst>
              <a:ext uri="{FF2B5EF4-FFF2-40B4-BE49-F238E27FC236}">
                <a16:creationId xmlns:a16="http://schemas.microsoft.com/office/drawing/2014/main" id="{3064681B-D056-970C-C533-52FE0F7528A2}"/>
              </a:ext>
            </a:extLst>
          </p:cNvPr>
          <p:cNvCxnSpPr>
            <a:cxnSpLocks/>
          </p:cNvCxnSpPr>
          <p:nvPr userDrawn="1"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Imagen 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E571960-D70E-BDEE-C215-28796F6E06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1C355C77-BD85-2450-EA68-CE07A7701A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F9D17752-1AE8-AE4B-A8BE-A5C5E562D693}"/>
              </a:ext>
            </a:extLst>
          </p:cNvPr>
          <p:cNvCxnSpPr>
            <a:cxnSpLocks/>
          </p:cNvCxnSpPr>
          <p:nvPr userDrawn="1"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571DFB84-0907-1511-BE1E-754B96118E09}"/>
              </a:ext>
            </a:extLst>
          </p:cNvPr>
          <p:cNvSpPr/>
          <p:nvPr userDrawn="1"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14" name="Google Shape;2404;p40">
            <a:extLst>
              <a:ext uri="{FF2B5EF4-FFF2-40B4-BE49-F238E27FC236}">
                <a16:creationId xmlns:a16="http://schemas.microsoft.com/office/drawing/2014/main" id="{4A36D5D2-7061-C8B4-026F-D946DF1E99E0}"/>
              </a:ext>
            </a:extLst>
          </p:cNvPr>
          <p:cNvCxnSpPr>
            <a:cxnSpLocks/>
          </p:cNvCxnSpPr>
          <p:nvPr userDrawn="1"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2405;p40">
            <a:extLst>
              <a:ext uri="{FF2B5EF4-FFF2-40B4-BE49-F238E27FC236}">
                <a16:creationId xmlns:a16="http://schemas.microsoft.com/office/drawing/2014/main" id="{9266A080-40CF-B172-5A98-889EE10799CD}"/>
              </a:ext>
            </a:extLst>
          </p:cNvPr>
          <p:cNvSpPr/>
          <p:nvPr userDrawn="1"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406;p40">
            <a:extLst>
              <a:ext uri="{FF2B5EF4-FFF2-40B4-BE49-F238E27FC236}">
                <a16:creationId xmlns:a16="http://schemas.microsoft.com/office/drawing/2014/main" id="{B671D763-9732-1139-57A8-23BC8632C84C}"/>
              </a:ext>
            </a:extLst>
          </p:cNvPr>
          <p:cNvSpPr/>
          <p:nvPr userDrawn="1"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407;p40">
            <a:extLst>
              <a:ext uri="{FF2B5EF4-FFF2-40B4-BE49-F238E27FC236}">
                <a16:creationId xmlns:a16="http://schemas.microsoft.com/office/drawing/2014/main" id="{3CBAD335-2221-FBF2-C45B-E84D7C0E6A22}"/>
              </a:ext>
            </a:extLst>
          </p:cNvPr>
          <p:cNvSpPr/>
          <p:nvPr userDrawn="1"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408;p40">
            <a:extLst>
              <a:ext uri="{FF2B5EF4-FFF2-40B4-BE49-F238E27FC236}">
                <a16:creationId xmlns:a16="http://schemas.microsoft.com/office/drawing/2014/main" id="{F2F8ADB8-9E6A-DD3F-52AE-A77905DBB628}"/>
              </a:ext>
            </a:extLst>
          </p:cNvPr>
          <p:cNvSpPr/>
          <p:nvPr userDrawn="1"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409;p40">
            <a:extLst>
              <a:ext uri="{FF2B5EF4-FFF2-40B4-BE49-F238E27FC236}">
                <a16:creationId xmlns:a16="http://schemas.microsoft.com/office/drawing/2014/main" id="{19E67325-D762-F485-DF2C-96FBEE6E3CA3}"/>
              </a:ext>
            </a:extLst>
          </p:cNvPr>
          <p:cNvSpPr/>
          <p:nvPr userDrawn="1"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410;p40">
            <a:extLst>
              <a:ext uri="{FF2B5EF4-FFF2-40B4-BE49-F238E27FC236}">
                <a16:creationId xmlns:a16="http://schemas.microsoft.com/office/drawing/2014/main" id="{124992A2-C593-44D7-4548-587172E85440}"/>
              </a:ext>
            </a:extLst>
          </p:cNvPr>
          <p:cNvSpPr/>
          <p:nvPr userDrawn="1"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411;p40">
            <a:extLst>
              <a:ext uri="{FF2B5EF4-FFF2-40B4-BE49-F238E27FC236}">
                <a16:creationId xmlns:a16="http://schemas.microsoft.com/office/drawing/2014/main" id="{666517AD-0316-2A57-03D5-929CFA188346}"/>
              </a:ext>
            </a:extLst>
          </p:cNvPr>
          <p:cNvSpPr/>
          <p:nvPr userDrawn="1"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12;p40">
            <a:extLst>
              <a:ext uri="{FF2B5EF4-FFF2-40B4-BE49-F238E27FC236}">
                <a16:creationId xmlns:a16="http://schemas.microsoft.com/office/drawing/2014/main" id="{959531D8-0631-F914-5D74-568B091CF1FD}"/>
              </a:ext>
            </a:extLst>
          </p:cNvPr>
          <p:cNvSpPr/>
          <p:nvPr userDrawn="1"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409;p40">
            <a:extLst>
              <a:ext uri="{FF2B5EF4-FFF2-40B4-BE49-F238E27FC236}">
                <a16:creationId xmlns:a16="http://schemas.microsoft.com/office/drawing/2014/main" id="{06B07ED0-9718-56F1-C9DC-0058EDF60814}"/>
              </a:ext>
            </a:extLst>
          </p:cNvPr>
          <p:cNvSpPr/>
          <p:nvPr userDrawn="1"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410;p40">
            <a:extLst>
              <a:ext uri="{FF2B5EF4-FFF2-40B4-BE49-F238E27FC236}">
                <a16:creationId xmlns:a16="http://schemas.microsoft.com/office/drawing/2014/main" id="{F3B5613C-DE4B-75B5-5371-5C921BABCFEE}"/>
              </a:ext>
            </a:extLst>
          </p:cNvPr>
          <p:cNvSpPr/>
          <p:nvPr userDrawn="1"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409;p40">
            <a:extLst>
              <a:ext uri="{FF2B5EF4-FFF2-40B4-BE49-F238E27FC236}">
                <a16:creationId xmlns:a16="http://schemas.microsoft.com/office/drawing/2014/main" id="{1FBA1A9A-D9C3-0DF8-B288-DA19FD5F1BD5}"/>
              </a:ext>
            </a:extLst>
          </p:cNvPr>
          <p:cNvSpPr/>
          <p:nvPr userDrawn="1"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410;p40">
            <a:extLst>
              <a:ext uri="{FF2B5EF4-FFF2-40B4-BE49-F238E27FC236}">
                <a16:creationId xmlns:a16="http://schemas.microsoft.com/office/drawing/2014/main" id="{E950B2C4-8C26-71C1-2CFF-93288F7986D4}"/>
              </a:ext>
            </a:extLst>
          </p:cNvPr>
          <p:cNvSpPr/>
          <p:nvPr userDrawn="1"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96AEE750-121B-83B0-4843-59BE761CA82F}"/>
              </a:ext>
            </a:extLst>
          </p:cNvPr>
          <p:cNvSpPr txBox="1">
            <a:spLocks/>
          </p:cNvSpPr>
          <p:nvPr userDrawn="1"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E4E162B3-C34D-F36D-5B98-934F2E9BD3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694242-7968-3CCA-29FA-9032F7B1F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5DB334-7523-46E4-9AF6-4CF9CD5B2163}" type="datetimeFigureOut">
              <a:rPr lang="es-CO" smtClean="0"/>
              <a:t>30/12/2025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70000B-D922-E17E-16E7-27E45AB602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61EF63-6016-F8D8-D1E3-EA045C60D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8EF7BD-A40A-4EE1-9AD9-10ED842C8394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78192303-1F53-1B43-9303-56C5CB8CED8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1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49" r:id="rId3"/>
    <p:sldLayoutId id="2147483665" r:id="rId4"/>
    <p:sldLayoutId id="2147483663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5.gif"/><Relationship Id="rId18" Type="http://schemas.openxmlformats.org/officeDocument/2006/relationships/image" Target="../media/image50.gif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12" Type="http://schemas.openxmlformats.org/officeDocument/2006/relationships/image" Target="../media/image44.gif"/><Relationship Id="rId17" Type="http://schemas.openxmlformats.org/officeDocument/2006/relationships/image" Target="../media/image49.gif"/><Relationship Id="rId2" Type="http://schemas.openxmlformats.org/officeDocument/2006/relationships/image" Target="../media/image34.gif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11" Type="http://schemas.openxmlformats.org/officeDocument/2006/relationships/image" Target="../media/image43.gif"/><Relationship Id="rId5" Type="http://schemas.openxmlformats.org/officeDocument/2006/relationships/image" Target="../media/image37.gif"/><Relationship Id="rId15" Type="http://schemas.openxmlformats.org/officeDocument/2006/relationships/image" Target="../media/image47.gif"/><Relationship Id="rId10" Type="http://schemas.openxmlformats.org/officeDocument/2006/relationships/image" Target="../media/image42.gif"/><Relationship Id="rId4" Type="http://schemas.openxmlformats.org/officeDocument/2006/relationships/image" Target="../media/image36.gif"/><Relationship Id="rId9" Type="http://schemas.openxmlformats.org/officeDocument/2006/relationships/image" Target="../media/image41.gif"/><Relationship Id="rId1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cono&#10;&#10;Descripción generada automáticamente">
            <a:extLst>
              <a:ext uri="{FF2B5EF4-FFF2-40B4-BE49-F238E27FC236}">
                <a16:creationId xmlns:a16="http://schemas.microsoft.com/office/drawing/2014/main" id="{FB31C518-23BD-4B75-E692-B34EBACB7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86" y="3442648"/>
            <a:ext cx="608338" cy="608338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03E9FD3-5A18-5333-82CD-9B17AE313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7" y="3407651"/>
            <a:ext cx="659937" cy="659937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5DA8538E-4635-A30D-44F4-BC007ACD4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14" y="3421205"/>
            <a:ext cx="672393" cy="672393"/>
          </a:xfrm>
          <a:prstGeom prst="rect">
            <a:avLst/>
          </a:prstGeom>
        </p:spPr>
      </p:pic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892A0E25-46DC-2142-B177-1C267E06EF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46" y="3413415"/>
            <a:ext cx="648407" cy="648407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31C3D77-B3EC-596C-139C-2C01EE4AB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02" y="4795975"/>
            <a:ext cx="671020" cy="67102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BB62379F-0106-6DBC-E31A-1ED2CB691A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99" y="4791892"/>
            <a:ext cx="675103" cy="675103"/>
          </a:xfrm>
          <a:prstGeom prst="rect">
            <a:avLst/>
          </a:prstGeom>
        </p:spPr>
      </p:pic>
      <p:pic>
        <p:nvPicPr>
          <p:cNvPr id="8" name="Imagen 7" descr="Icono&#10;&#10;Descripción generada automáticamente">
            <a:extLst>
              <a:ext uri="{FF2B5EF4-FFF2-40B4-BE49-F238E27FC236}">
                <a16:creationId xmlns:a16="http://schemas.microsoft.com/office/drawing/2014/main" id="{47822AEA-2D5B-1767-84DC-989BD9E88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014" y="4837431"/>
            <a:ext cx="681736" cy="681736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9093A460-6AAA-ED39-30EC-B4A4B0AE9A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682" y="4786535"/>
            <a:ext cx="694154" cy="6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6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9349AD55-F757-EF1B-57BA-941A6662A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83415D9C-0B69-6973-647F-1F8B8FBF33E0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EC809BD-D304-0592-04E5-B27FCA92A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4" name="Google Shape;165;p38">
            <a:extLst>
              <a:ext uri="{FF2B5EF4-FFF2-40B4-BE49-F238E27FC236}">
                <a16:creationId xmlns:a16="http://schemas.microsoft.com/office/drawing/2014/main" id="{4C26FEF3-18E8-E630-8539-7AD492BA4644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7" name="Grupo 6">
            <a:extLst>
              <a:ext uri="{FF2B5EF4-FFF2-40B4-BE49-F238E27FC236}">
                <a16:creationId xmlns:a16="http://schemas.microsoft.com/office/drawing/2014/main" id="{450E2B87-49F1-D762-4DD4-48FA28014087}"/>
              </a:ext>
            </a:extLst>
          </p:cNvPr>
          <p:cNvGrpSpPr/>
          <p:nvPr/>
        </p:nvGrpSpPr>
        <p:grpSpPr>
          <a:xfrm>
            <a:off x="-85683" y="2122669"/>
            <a:ext cx="5069497" cy="1030150"/>
            <a:chOff x="-187887" y="2268410"/>
            <a:chExt cx="5069497" cy="1030150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DA9CC4E-2A3E-4D62-F951-3B4E8900C632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755E0DE7-94F4-BF89-7739-F5A30CA3490D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21B8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7B2B9E66-87E6-84B3-79F3-83E1DF1D6EFC}"/>
              </a:ext>
            </a:extLst>
          </p:cNvPr>
          <p:cNvSpPr txBox="1">
            <a:spLocks/>
          </p:cNvSpPr>
          <p:nvPr/>
        </p:nvSpPr>
        <p:spPr>
          <a:xfrm>
            <a:off x="4268511" y="2321754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54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6CED7C93-F7FB-8755-ABE6-02365B360A25}"/>
              </a:ext>
            </a:extLst>
          </p:cNvPr>
          <p:cNvSpPr txBox="1">
            <a:spLocks/>
          </p:cNvSpPr>
          <p:nvPr/>
        </p:nvSpPr>
        <p:spPr>
          <a:xfrm>
            <a:off x="265309" y="2979331"/>
            <a:ext cx="2641565" cy="320174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40FDD1C6-F897-88C4-19D9-7BEA47BE6091}"/>
              </a:ext>
            </a:extLst>
          </p:cNvPr>
          <p:cNvSpPr txBox="1">
            <a:spLocks/>
          </p:cNvSpPr>
          <p:nvPr/>
        </p:nvSpPr>
        <p:spPr>
          <a:xfrm>
            <a:off x="8941938" y="2710279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A5C3D418-3546-F61B-CC15-0DD447E1764D}"/>
              </a:ext>
            </a:extLst>
          </p:cNvPr>
          <p:cNvSpPr txBox="1">
            <a:spLocks/>
          </p:cNvSpPr>
          <p:nvPr/>
        </p:nvSpPr>
        <p:spPr>
          <a:xfrm>
            <a:off x="8697863" y="4062649"/>
            <a:ext cx="3208064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0928C00D-E29B-8FF0-63C0-1A7F61C16493}"/>
              </a:ext>
            </a:extLst>
          </p:cNvPr>
          <p:cNvSpPr txBox="1">
            <a:spLocks/>
          </p:cNvSpPr>
          <p:nvPr/>
        </p:nvSpPr>
        <p:spPr>
          <a:xfrm>
            <a:off x="328052" y="2003262"/>
            <a:ext cx="347419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 principal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3229196A-103E-1DAF-B489-30DE77D218F5}"/>
              </a:ext>
            </a:extLst>
          </p:cNvPr>
          <p:cNvGrpSpPr/>
          <p:nvPr/>
        </p:nvGrpSpPr>
        <p:grpSpPr>
          <a:xfrm flipH="1">
            <a:off x="7161561" y="2869084"/>
            <a:ext cx="5069497" cy="1030150"/>
            <a:chOff x="-187887" y="2268410"/>
            <a:chExt cx="5069497" cy="1030150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1CD25E04-F4C9-6E32-61E1-57B7C0BBEDB4}"/>
                </a:ext>
              </a:extLst>
            </p:cNvPr>
            <p:cNvSpPr/>
            <p:nvPr userDrawn="1"/>
          </p:nvSpPr>
          <p:spPr>
            <a:xfrm>
              <a:off x="-187887" y="2693713"/>
              <a:ext cx="4191359" cy="177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599D2A08-04B5-BE2F-ABCF-02F4E9A8E19B}"/>
                </a:ext>
              </a:extLst>
            </p:cNvPr>
            <p:cNvSpPr/>
            <p:nvPr userDrawn="1"/>
          </p:nvSpPr>
          <p:spPr>
            <a:xfrm>
              <a:off x="3871399" y="2268410"/>
              <a:ext cx="1010211" cy="1030150"/>
            </a:xfrm>
            <a:prstGeom prst="ellipse">
              <a:avLst/>
            </a:prstGeom>
            <a:solidFill>
              <a:srgbClr val="21B8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73DE8A46-E4EE-283D-A9B5-92DC5B68748D}"/>
              </a:ext>
            </a:extLst>
          </p:cNvPr>
          <p:cNvSpPr txBox="1">
            <a:spLocks/>
          </p:cNvSpPr>
          <p:nvPr/>
        </p:nvSpPr>
        <p:spPr>
          <a:xfrm>
            <a:off x="7391433" y="3043783"/>
            <a:ext cx="504638" cy="8178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MX" sz="5400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sz="5400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1" name="Imagen 20" descr="Mujer con vestido negro&#10;&#10;Descripción generada automáticamente con confianza media">
            <a:extLst>
              <a:ext uri="{FF2B5EF4-FFF2-40B4-BE49-F238E27FC236}">
                <a16:creationId xmlns:a16="http://schemas.microsoft.com/office/drawing/2014/main" id="{FE5DE28B-9EB3-3EFA-7D8A-02DB2B819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9164" r="9332" b="42289"/>
          <a:stretch/>
        </p:blipFill>
        <p:spPr>
          <a:xfrm>
            <a:off x="2728168" y="1887794"/>
            <a:ext cx="5897881" cy="4970206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D13E2FC6-E948-3B76-3C09-CEEBE4BC1DC6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7" name="Imagen 16" descr="Logotipo&#10;&#10;El contenido generado por IA puede ser incorrecto.">
            <a:extLst>
              <a:ext uri="{FF2B5EF4-FFF2-40B4-BE49-F238E27FC236}">
                <a16:creationId xmlns:a16="http://schemas.microsoft.com/office/drawing/2014/main" id="{65894E3A-0E82-A009-C808-FCBB86FBA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7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B12DE1B8-EC9F-231E-7928-5003C6C3A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5CB08562-B47D-7357-7D60-FB7570ACA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4014059F-8F4F-86D7-8D7B-DD4840550FA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07C9751F-41CD-37C0-4362-287CB41C960C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7BAD8093-B9DC-E9C9-D244-426F42431B53}"/>
              </a:ext>
            </a:extLst>
          </p:cNvPr>
          <p:cNvSpPr/>
          <p:nvPr/>
        </p:nvSpPr>
        <p:spPr>
          <a:xfrm>
            <a:off x="-1" y="6040675"/>
            <a:ext cx="12191999" cy="1063509"/>
          </a:xfrm>
          <a:prstGeom prst="rect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268C973-3FF9-EA2C-A615-325937BA9CBA}"/>
              </a:ext>
            </a:extLst>
          </p:cNvPr>
          <p:cNvSpPr txBox="1">
            <a:spLocks/>
          </p:cNvSpPr>
          <p:nvPr/>
        </p:nvSpPr>
        <p:spPr>
          <a:xfrm>
            <a:off x="6779960" y="3011885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6EA1D348-C75D-4FF0-5503-A735FFF6C096}"/>
              </a:ext>
            </a:extLst>
          </p:cNvPr>
          <p:cNvSpPr txBox="1">
            <a:spLocks/>
          </p:cNvSpPr>
          <p:nvPr/>
        </p:nvSpPr>
        <p:spPr>
          <a:xfrm>
            <a:off x="6768501" y="4733504"/>
            <a:ext cx="3732698" cy="1307172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CF220E5C-E56C-A4DF-46EC-325324E8AB73}"/>
              </a:ext>
            </a:extLst>
          </p:cNvPr>
          <p:cNvSpPr txBox="1">
            <a:spLocks/>
          </p:cNvSpPr>
          <p:nvPr/>
        </p:nvSpPr>
        <p:spPr>
          <a:xfrm>
            <a:off x="6881519" y="1789258"/>
            <a:ext cx="5915985" cy="70498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pic>
        <p:nvPicPr>
          <p:cNvPr id="9" name="Imagen 8" descr="Un hombre y una mujer al lado de una laptop&#10;&#10;Descripción generada automáticamente con confianza media">
            <a:extLst>
              <a:ext uri="{FF2B5EF4-FFF2-40B4-BE49-F238E27FC236}">
                <a16:creationId xmlns:a16="http://schemas.microsoft.com/office/drawing/2014/main" id="{A3491F00-11E6-DE59-D0B4-384608FDD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088" y="1398957"/>
            <a:ext cx="8559981" cy="5705227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EBC5E84A-475B-7EFB-7449-4F92F6499BB7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4" name="Imagen 13" descr="Logotipo&#10;&#10;El contenido generado por IA puede ser incorrecto.">
            <a:extLst>
              <a:ext uri="{FF2B5EF4-FFF2-40B4-BE49-F238E27FC236}">
                <a16:creationId xmlns:a16="http://schemas.microsoft.com/office/drawing/2014/main" id="{58A03F52-DDE1-DCB8-8A8E-2945B63EA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4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806E4F17-026B-578F-3765-05C5C292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7" name="Google Shape;165;p38">
            <a:extLst>
              <a:ext uri="{FF2B5EF4-FFF2-40B4-BE49-F238E27FC236}">
                <a16:creationId xmlns:a16="http://schemas.microsoft.com/office/drawing/2014/main" id="{5A54C92F-2505-5CA7-F535-FF7F60A7954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9" name="Elipse 28">
            <a:extLst>
              <a:ext uri="{FF2B5EF4-FFF2-40B4-BE49-F238E27FC236}">
                <a16:creationId xmlns:a16="http://schemas.microsoft.com/office/drawing/2014/main" id="{D22DF34D-F117-B430-CFA2-5F315ADEC13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1" name="Imagen 30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B235480-64CF-FC7C-F6C3-D1CA9C211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5C84334-74DA-CDA7-985F-2BBF63DC1ABA}"/>
              </a:ext>
            </a:extLst>
          </p:cNvPr>
          <p:cNvSpPr txBox="1">
            <a:spLocks/>
          </p:cNvSpPr>
          <p:nvPr/>
        </p:nvSpPr>
        <p:spPr>
          <a:xfrm>
            <a:off x="1047756" y="2378312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EF6255C6-63CB-DB32-4C13-8076592525BF}"/>
              </a:ext>
            </a:extLst>
          </p:cNvPr>
          <p:cNvSpPr txBox="1">
            <a:spLocks/>
          </p:cNvSpPr>
          <p:nvPr/>
        </p:nvSpPr>
        <p:spPr>
          <a:xfrm>
            <a:off x="1047756" y="3055271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4" name="Google Shape;162;p38">
            <a:extLst>
              <a:ext uri="{FF2B5EF4-FFF2-40B4-BE49-F238E27FC236}">
                <a16:creationId xmlns:a16="http://schemas.microsoft.com/office/drawing/2014/main" id="{8C8F0935-03E9-E4BA-ABC3-B204BCA7C35B}"/>
              </a:ext>
            </a:extLst>
          </p:cNvPr>
          <p:cNvSpPr txBox="1">
            <a:spLocks/>
          </p:cNvSpPr>
          <p:nvPr/>
        </p:nvSpPr>
        <p:spPr>
          <a:xfrm>
            <a:off x="4565441" y="2359631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E4AAA9A9-BE7A-0006-CB88-D040CED66682}"/>
              </a:ext>
            </a:extLst>
          </p:cNvPr>
          <p:cNvSpPr txBox="1">
            <a:spLocks/>
          </p:cNvSpPr>
          <p:nvPr/>
        </p:nvSpPr>
        <p:spPr>
          <a:xfrm>
            <a:off x="8209452" y="238014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FE4BF9DC-64DE-EF06-46AC-7E17CC36CB79}"/>
              </a:ext>
            </a:extLst>
          </p:cNvPr>
          <p:cNvSpPr txBox="1">
            <a:spLocks/>
          </p:cNvSpPr>
          <p:nvPr/>
        </p:nvSpPr>
        <p:spPr>
          <a:xfrm>
            <a:off x="4565441" y="3054664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E817F85B-5607-4041-25F2-6C64E85644E7}"/>
              </a:ext>
            </a:extLst>
          </p:cNvPr>
          <p:cNvSpPr txBox="1">
            <a:spLocks/>
          </p:cNvSpPr>
          <p:nvPr/>
        </p:nvSpPr>
        <p:spPr>
          <a:xfrm>
            <a:off x="8348204" y="304007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688D8A6A-78B7-22A1-357D-B49771A9B201}"/>
              </a:ext>
            </a:extLst>
          </p:cNvPr>
          <p:cNvSpPr txBox="1">
            <a:spLocks/>
          </p:cNvSpPr>
          <p:nvPr/>
        </p:nvSpPr>
        <p:spPr>
          <a:xfrm>
            <a:off x="1047756" y="5063300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F4B6D519-04E3-E7F9-792B-BF1A9BDD6128}"/>
              </a:ext>
            </a:extLst>
          </p:cNvPr>
          <p:cNvSpPr txBox="1">
            <a:spLocks/>
          </p:cNvSpPr>
          <p:nvPr/>
        </p:nvSpPr>
        <p:spPr>
          <a:xfrm>
            <a:off x="4565441" y="5074115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28751FD8-32E3-00C6-82F3-69F366160BD7}"/>
              </a:ext>
            </a:extLst>
          </p:cNvPr>
          <p:cNvSpPr txBox="1">
            <a:spLocks/>
          </p:cNvSpPr>
          <p:nvPr/>
        </p:nvSpPr>
        <p:spPr>
          <a:xfrm>
            <a:off x="8209452" y="5065138"/>
            <a:ext cx="2871582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CC39412C-5029-A2F5-1CB9-138E2DD9530E}"/>
              </a:ext>
            </a:extLst>
          </p:cNvPr>
          <p:cNvSpPr/>
          <p:nvPr/>
        </p:nvSpPr>
        <p:spPr>
          <a:xfrm>
            <a:off x="1976586" y="1521754"/>
            <a:ext cx="1003937" cy="100393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D3865FE1-D185-2B95-CB66-0BDA90D06105}"/>
              </a:ext>
            </a:extLst>
          </p:cNvPr>
          <p:cNvSpPr txBox="1">
            <a:spLocks/>
          </p:cNvSpPr>
          <p:nvPr/>
        </p:nvSpPr>
        <p:spPr>
          <a:xfrm>
            <a:off x="2248879" y="1423217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C7742126-9DEA-9D9D-F45C-BA7FEE01B5C3}"/>
              </a:ext>
            </a:extLst>
          </p:cNvPr>
          <p:cNvSpPr/>
          <p:nvPr/>
        </p:nvSpPr>
        <p:spPr>
          <a:xfrm>
            <a:off x="5594031" y="1507635"/>
            <a:ext cx="1003937" cy="100393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BF8E06B5-F217-B138-833D-7394B586B620}"/>
              </a:ext>
            </a:extLst>
          </p:cNvPr>
          <p:cNvSpPr txBox="1">
            <a:spLocks/>
          </p:cNvSpPr>
          <p:nvPr/>
        </p:nvSpPr>
        <p:spPr>
          <a:xfrm>
            <a:off x="5866325" y="172349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2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EB85C97-CF4E-7201-2C26-B259365E62CD}"/>
              </a:ext>
            </a:extLst>
          </p:cNvPr>
          <p:cNvSpPr/>
          <p:nvPr/>
        </p:nvSpPr>
        <p:spPr>
          <a:xfrm>
            <a:off x="9211476" y="1490554"/>
            <a:ext cx="1003937" cy="100393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E67585FC-2809-D2A2-8158-7B0BFF96EEDA}"/>
              </a:ext>
            </a:extLst>
          </p:cNvPr>
          <p:cNvSpPr txBox="1">
            <a:spLocks/>
          </p:cNvSpPr>
          <p:nvPr/>
        </p:nvSpPr>
        <p:spPr>
          <a:xfrm>
            <a:off x="9483770" y="1706409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3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85BBEAAB-0104-9160-A9A4-3BC5B128E404}"/>
              </a:ext>
            </a:extLst>
          </p:cNvPr>
          <p:cNvSpPr/>
          <p:nvPr/>
        </p:nvSpPr>
        <p:spPr>
          <a:xfrm>
            <a:off x="1956363" y="4137599"/>
            <a:ext cx="1003937" cy="100393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DAC2B2EE-1423-C871-AFB1-3464EE05AF2E}"/>
              </a:ext>
            </a:extLst>
          </p:cNvPr>
          <p:cNvSpPr txBox="1">
            <a:spLocks/>
          </p:cNvSpPr>
          <p:nvPr/>
        </p:nvSpPr>
        <p:spPr>
          <a:xfrm>
            <a:off x="2228656" y="4039062"/>
            <a:ext cx="459350" cy="100393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4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B2A52840-6E76-22BA-33E1-C6694009B72D}"/>
              </a:ext>
            </a:extLst>
          </p:cNvPr>
          <p:cNvSpPr/>
          <p:nvPr/>
        </p:nvSpPr>
        <p:spPr>
          <a:xfrm>
            <a:off x="5574557" y="4145245"/>
            <a:ext cx="1003937" cy="100393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EED88A30-834B-F1AA-A3C9-881DAE3C26FD}"/>
              </a:ext>
            </a:extLst>
          </p:cNvPr>
          <p:cNvSpPr txBox="1">
            <a:spLocks/>
          </p:cNvSpPr>
          <p:nvPr/>
        </p:nvSpPr>
        <p:spPr>
          <a:xfrm>
            <a:off x="5846851" y="4361100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5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E26409A-40C8-824D-8716-1A0A8E9C53A8}"/>
              </a:ext>
            </a:extLst>
          </p:cNvPr>
          <p:cNvSpPr/>
          <p:nvPr/>
        </p:nvSpPr>
        <p:spPr>
          <a:xfrm>
            <a:off x="9231700" y="4155571"/>
            <a:ext cx="1003937" cy="100393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A3CC3749-16B0-7DD8-584B-20B9F8261C93}"/>
              </a:ext>
            </a:extLst>
          </p:cNvPr>
          <p:cNvSpPr txBox="1">
            <a:spLocks/>
          </p:cNvSpPr>
          <p:nvPr/>
        </p:nvSpPr>
        <p:spPr>
          <a:xfrm>
            <a:off x="9503994" y="4371426"/>
            <a:ext cx="459350" cy="69943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MX" b="1" dirty="0">
                <a:solidFill>
                  <a:schemeClr val="bg1"/>
                </a:solidFill>
                <a:latin typeface="Montserrat" pitchFamily="2" charset="0"/>
              </a:rPr>
              <a:t>6</a:t>
            </a:r>
            <a:endParaRPr lang="es-CO" b="1" dirty="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3" name="Google Shape;162;p38">
            <a:extLst>
              <a:ext uri="{FF2B5EF4-FFF2-40B4-BE49-F238E27FC236}">
                <a16:creationId xmlns:a16="http://schemas.microsoft.com/office/drawing/2014/main" id="{86EF4066-14C6-5890-258A-A193FB8893A6}"/>
              </a:ext>
            </a:extLst>
          </p:cNvPr>
          <p:cNvSpPr txBox="1">
            <a:spLocks/>
          </p:cNvSpPr>
          <p:nvPr/>
        </p:nvSpPr>
        <p:spPr>
          <a:xfrm>
            <a:off x="1047756" y="5740259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4" name="Google Shape;162;p38">
            <a:extLst>
              <a:ext uri="{FF2B5EF4-FFF2-40B4-BE49-F238E27FC236}">
                <a16:creationId xmlns:a16="http://schemas.microsoft.com/office/drawing/2014/main" id="{71D069DF-36CC-B7A5-E201-E68A7AA4F871}"/>
              </a:ext>
            </a:extLst>
          </p:cNvPr>
          <p:cNvSpPr txBox="1">
            <a:spLocks/>
          </p:cNvSpPr>
          <p:nvPr/>
        </p:nvSpPr>
        <p:spPr>
          <a:xfrm>
            <a:off x="4565441" y="5769148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5" name="Google Shape;162;p38">
            <a:extLst>
              <a:ext uri="{FF2B5EF4-FFF2-40B4-BE49-F238E27FC236}">
                <a16:creationId xmlns:a16="http://schemas.microsoft.com/office/drawing/2014/main" id="{DEBFD947-B25A-6F49-6BEA-2145229E91BB}"/>
              </a:ext>
            </a:extLst>
          </p:cNvPr>
          <p:cNvSpPr txBox="1">
            <a:spLocks/>
          </p:cNvSpPr>
          <p:nvPr/>
        </p:nvSpPr>
        <p:spPr>
          <a:xfrm>
            <a:off x="8348204" y="5725063"/>
            <a:ext cx="2871582" cy="83003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0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6" name="Google Shape;162;p38">
            <a:extLst>
              <a:ext uri="{FF2B5EF4-FFF2-40B4-BE49-F238E27FC236}">
                <a16:creationId xmlns:a16="http://schemas.microsoft.com/office/drawing/2014/main" id="{64464F81-9327-A0DF-69E0-6122E956A8A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2" name="Imagen 31" descr="Logotipo&#10;&#10;El contenido generado por IA puede ser incorrecto.">
            <a:extLst>
              <a:ext uri="{FF2B5EF4-FFF2-40B4-BE49-F238E27FC236}">
                <a16:creationId xmlns:a16="http://schemas.microsoft.com/office/drawing/2014/main" id="{62999F57-6C0B-1137-4C39-AB6DE3813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89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0418C680-D083-D402-427F-E9E19CC5B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4" y="-2"/>
            <a:ext cx="12192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82CB5368-E34B-2332-C6C5-B1C26A6A12D5}"/>
              </a:ext>
            </a:extLst>
          </p:cNvPr>
          <p:cNvSpPr/>
          <p:nvPr/>
        </p:nvSpPr>
        <p:spPr>
          <a:xfrm>
            <a:off x="1468634" y="2093321"/>
            <a:ext cx="1077238" cy="1089764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0C802B59-8133-E7D6-9B5C-515F0DBF5C9D}"/>
              </a:ext>
            </a:extLst>
          </p:cNvPr>
          <p:cNvSpPr txBox="1">
            <a:spLocks/>
          </p:cNvSpPr>
          <p:nvPr/>
        </p:nvSpPr>
        <p:spPr>
          <a:xfrm>
            <a:off x="2635037" y="218555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220F4A2-AF80-8C12-02E4-AA89A3A63E8C}"/>
              </a:ext>
            </a:extLst>
          </p:cNvPr>
          <p:cNvSpPr/>
          <p:nvPr/>
        </p:nvSpPr>
        <p:spPr>
          <a:xfrm>
            <a:off x="1608025" y="2234333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A32FEC2-DAD9-3F97-1C36-9FD4F2CFDE51}"/>
              </a:ext>
            </a:extLst>
          </p:cNvPr>
          <p:cNvSpPr/>
          <p:nvPr/>
        </p:nvSpPr>
        <p:spPr>
          <a:xfrm>
            <a:off x="1445556" y="4387848"/>
            <a:ext cx="1077238" cy="1089764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39DDD01-238D-7238-2A32-5F87B53A7F2B}"/>
              </a:ext>
            </a:extLst>
          </p:cNvPr>
          <p:cNvSpPr/>
          <p:nvPr/>
        </p:nvSpPr>
        <p:spPr>
          <a:xfrm>
            <a:off x="1584947" y="4528860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53DE6477-8C46-57D7-0241-53837F1CE816}"/>
              </a:ext>
            </a:extLst>
          </p:cNvPr>
          <p:cNvSpPr txBox="1">
            <a:spLocks/>
          </p:cNvSpPr>
          <p:nvPr/>
        </p:nvSpPr>
        <p:spPr>
          <a:xfrm>
            <a:off x="2545872" y="4474801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24" name="Imagen 2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8E4380F7-F409-CCB0-78AF-6D7F1D59A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74" y="2185551"/>
            <a:ext cx="807739" cy="807739"/>
          </a:xfrm>
          <a:prstGeom prst="rect">
            <a:avLst/>
          </a:prstGeom>
        </p:spPr>
      </p:pic>
      <p:pic>
        <p:nvPicPr>
          <p:cNvPr id="26" name="Imagen 2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8D0770D-99A5-E6DD-6EA3-0B7C3D71A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4495402"/>
            <a:ext cx="807739" cy="807739"/>
          </a:xfrm>
          <a:prstGeom prst="rect">
            <a:avLst/>
          </a:prstGeom>
        </p:spPr>
      </p:pic>
      <p:sp>
        <p:nvSpPr>
          <p:cNvPr id="32" name="Google Shape;736;p33">
            <a:extLst>
              <a:ext uri="{FF2B5EF4-FFF2-40B4-BE49-F238E27FC236}">
                <a16:creationId xmlns:a16="http://schemas.microsoft.com/office/drawing/2014/main" id="{33773518-C89C-5DA5-B8D0-BFD085D538E7}"/>
              </a:ext>
            </a:extLst>
          </p:cNvPr>
          <p:cNvSpPr>
            <a:spLocks/>
          </p:cNvSpPr>
          <p:nvPr/>
        </p:nvSpPr>
        <p:spPr>
          <a:xfrm>
            <a:off x="6127845" y="1"/>
            <a:ext cx="6096000" cy="6858000"/>
          </a:xfrm>
          <a:prstGeom prst="rect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3F266875-A8F9-08DB-41F4-AB5C0DDC09F0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F919B463-AD93-133D-9F89-F7DEF137C933}"/>
              </a:ext>
            </a:extLst>
          </p:cNvPr>
          <p:cNvSpPr/>
          <p:nvPr/>
        </p:nvSpPr>
        <p:spPr>
          <a:xfrm>
            <a:off x="2685263" y="2736317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Google Shape;162;p38">
            <a:extLst>
              <a:ext uri="{FF2B5EF4-FFF2-40B4-BE49-F238E27FC236}">
                <a16:creationId xmlns:a16="http://schemas.microsoft.com/office/drawing/2014/main" id="{CC82C901-233B-79A6-500E-E661E8E95372}"/>
              </a:ext>
            </a:extLst>
          </p:cNvPr>
          <p:cNvSpPr txBox="1">
            <a:spLocks/>
          </p:cNvSpPr>
          <p:nvPr/>
        </p:nvSpPr>
        <p:spPr>
          <a:xfrm>
            <a:off x="2679743" y="3017407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0" name="Google Shape;162;p38">
            <a:extLst>
              <a:ext uri="{FF2B5EF4-FFF2-40B4-BE49-F238E27FC236}">
                <a16:creationId xmlns:a16="http://schemas.microsoft.com/office/drawing/2014/main" id="{254BC6DF-8BB6-5082-FD8E-A62E52DFC40C}"/>
              </a:ext>
            </a:extLst>
          </p:cNvPr>
          <p:cNvSpPr txBox="1">
            <a:spLocks/>
          </p:cNvSpPr>
          <p:nvPr/>
        </p:nvSpPr>
        <p:spPr>
          <a:xfrm>
            <a:off x="2629439" y="2594063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53" name="Google Shape;162;p38">
            <a:extLst>
              <a:ext uri="{FF2B5EF4-FFF2-40B4-BE49-F238E27FC236}">
                <a16:creationId xmlns:a16="http://schemas.microsoft.com/office/drawing/2014/main" id="{1D3A756C-F205-D347-9B3D-7DC4352DA893}"/>
              </a:ext>
            </a:extLst>
          </p:cNvPr>
          <p:cNvSpPr txBox="1">
            <a:spLocks/>
          </p:cNvSpPr>
          <p:nvPr/>
        </p:nvSpPr>
        <p:spPr>
          <a:xfrm>
            <a:off x="2597662" y="524309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F2002AF-06AC-B4AC-AD8E-8EFB3AFC0720}"/>
              </a:ext>
            </a:extLst>
          </p:cNvPr>
          <p:cNvSpPr/>
          <p:nvPr/>
        </p:nvSpPr>
        <p:spPr>
          <a:xfrm>
            <a:off x="7186304" y="2069645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Google Shape;162;p38">
            <a:extLst>
              <a:ext uri="{FF2B5EF4-FFF2-40B4-BE49-F238E27FC236}">
                <a16:creationId xmlns:a16="http://schemas.microsoft.com/office/drawing/2014/main" id="{CFC61A52-98B1-246F-033C-A86AF875A4BA}"/>
              </a:ext>
            </a:extLst>
          </p:cNvPr>
          <p:cNvSpPr txBox="1">
            <a:spLocks/>
          </p:cNvSpPr>
          <p:nvPr/>
        </p:nvSpPr>
        <p:spPr>
          <a:xfrm>
            <a:off x="8352707" y="216187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23ADC1D2-25F4-1915-CCB7-5BEF1FDF1125}"/>
              </a:ext>
            </a:extLst>
          </p:cNvPr>
          <p:cNvSpPr/>
          <p:nvPr/>
        </p:nvSpPr>
        <p:spPr>
          <a:xfrm>
            <a:off x="7325695" y="2210657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D6D1041F-55A2-C1A3-8E7D-E33E860946E8}"/>
              </a:ext>
            </a:extLst>
          </p:cNvPr>
          <p:cNvSpPr/>
          <p:nvPr/>
        </p:nvSpPr>
        <p:spPr>
          <a:xfrm>
            <a:off x="7163226" y="4364172"/>
            <a:ext cx="1077238" cy="1089764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4D083773-248D-AA94-ADF0-26AD3D43F8A9}"/>
              </a:ext>
            </a:extLst>
          </p:cNvPr>
          <p:cNvSpPr/>
          <p:nvPr/>
        </p:nvSpPr>
        <p:spPr>
          <a:xfrm>
            <a:off x="7302617" y="4505184"/>
            <a:ext cx="798455" cy="8077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9" name="Google Shape;162;p38">
            <a:extLst>
              <a:ext uri="{FF2B5EF4-FFF2-40B4-BE49-F238E27FC236}">
                <a16:creationId xmlns:a16="http://schemas.microsoft.com/office/drawing/2014/main" id="{B44D844C-6685-B20D-09C2-ED6586FCBFA7}"/>
              </a:ext>
            </a:extLst>
          </p:cNvPr>
          <p:cNvSpPr txBox="1">
            <a:spLocks/>
          </p:cNvSpPr>
          <p:nvPr/>
        </p:nvSpPr>
        <p:spPr>
          <a:xfrm>
            <a:off x="8263542" y="4451125"/>
            <a:ext cx="1330825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60" name="Imagen 5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7EC083B-ECB3-2DBA-E1AB-9A2E9F3C7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44" y="2161875"/>
            <a:ext cx="807739" cy="807739"/>
          </a:xfrm>
          <a:prstGeom prst="rect">
            <a:avLst/>
          </a:prstGeom>
        </p:spPr>
      </p:pic>
      <p:pic>
        <p:nvPicPr>
          <p:cNvPr id="61" name="Imagen 6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A820CE1F-1235-76F4-72E4-0917F5394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443" y="4471726"/>
            <a:ext cx="807739" cy="807739"/>
          </a:xfrm>
          <a:prstGeom prst="rect">
            <a:avLst/>
          </a:prstGeom>
        </p:spPr>
      </p:pic>
      <p:sp>
        <p:nvSpPr>
          <p:cNvPr id="63" name="Google Shape;162;p38">
            <a:extLst>
              <a:ext uri="{FF2B5EF4-FFF2-40B4-BE49-F238E27FC236}">
                <a16:creationId xmlns:a16="http://schemas.microsoft.com/office/drawing/2014/main" id="{8F697C22-4880-1F51-9215-AE7198A89A5D}"/>
              </a:ext>
            </a:extLst>
          </p:cNvPr>
          <p:cNvSpPr txBox="1">
            <a:spLocks/>
          </p:cNvSpPr>
          <p:nvPr/>
        </p:nvSpPr>
        <p:spPr>
          <a:xfrm>
            <a:off x="8397413" y="2993731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D1E7B21C-EBE7-10CD-B8A6-3999067DE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4" name="Google Shape;165;p38">
            <a:extLst>
              <a:ext uri="{FF2B5EF4-FFF2-40B4-BE49-F238E27FC236}">
                <a16:creationId xmlns:a16="http://schemas.microsoft.com/office/drawing/2014/main" id="{2E7EF25E-3B04-EC57-1ED8-7275475ED0F9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34281FE-98B4-00C6-1135-223348F85A79}"/>
              </a:ext>
            </a:extLst>
          </p:cNvPr>
          <p:cNvSpPr/>
          <p:nvPr/>
        </p:nvSpPr>
        <p:spPr>
          <a:xfrm>
            <a:off x="2629439" y="4948798"/>
            <a:ext cx="2197462" cy="2569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12C1C976-FA56-B9B7-80A9-34429E6A9074}"/>
              </a:ext>
            </a:extLst>
          </p:cNvPr>
          <p:cNvSpPr txBox="1">
            <a:spLocks/>
          </p:cNvSpPr>
          <p:nvPr/>
        </p:nvSpPr>
        <p:spPr>
          <a:xfrm>
            <a:off x="2562028" y="4815212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solidFill>
                  <a:schemeClr val="bg2">
                    <a:lumMod val="25000"/>
                  </a:schemeClr>
                </a:solidFill>
                <a:latin typeface="Montserrat Light" pitchFamily="2" charset="0"/>
              </a:rPr>
              <a:t>Texto complementario</a:t>
            </a:r>
          </a:p>
        </p:txBody>
      </p:sp>
      <p:sp>
        <p:nvSpPr>
          <p:cNvPr id="10" name="Google Shape;162;p38">
            <a:extLst>
              <a:ext uri="{FF2B5EF4-FFF2-40B4-BE49-F238E27FC236}">
                <a16:creationId xmlns:a16="http://schemas.microsoft.com/office/drawing/2014/main" id="{6F50CD99-341B-3411-42F7-D76B2C814E0D}"/>
              </a:ext>
            </a:extLst>
          </p:cNvPr>
          <p:cNvSpPr txBox="1">
            <a:spLocks/>
          </p:cNvSpPr>
          <p:nvPr/>
        </p:nvSpPr>
        <p:spPr>
          <a:xfrm>
            <a:off x="8401370" y="5243096"/>
            <a:ext cx="2540525" cy="104525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2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2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12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A2614602-7518-9C78-62E3-8F6EB28EEFAF}"/>
              </a:ext>
            </a:extLst>
          </p:cNvPr>
          <p:cNvSpPr/>
          <p:nvPr/>
        </p:nvSpPr>
        <p:spPr>
          <a:xfrm>
            <a:off x="8388259" y="2687547"/>
            <a:ext cx="2197462" cy="25697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DD61E0A8-A8BA-417D-4BF8-11EAEE2FB4F5}"/>
              </a:ext>
            </a:extLst>
          </p:cNvPr>
          <p:cNvSpPr txBox="1">
            <a:spLocks/>
          </p:cNvSpPr>
          <p:nvPr/>
        </p:nvSpPr>
        <p:spPr>
          <a:xfrm>
            <a:off x="8347277" y="2569398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74BD87EF-04A9-A60D-2079-4CFE402EC149}"/>
              </a:ext>
            </a:extLst>
          </p:cNvPr>
          <p:cNvSpPr/>
          <p:nvPr/>
        </p:nvSpPr>
        <p:spPr>
          <a:xfrm>
            <a:off x="8332345" y="4900529"/>
            <a:ext cx="2197462" cy="256973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F889763E-6D41-A924-8E5B-219E929B1C1D}"/>
              </a:ext>
            </a:extLst>
          </p:cNvPr>
          <p:cNvSpPr txBox="1">
            <a:spLocks/>
          </p:cNvSpPr>
          <p:nvPr/>
        </p:nvSpPr>
        <p:spPr>
          <a:xfrm>
            <a:off x="8282493" y="4774898"/>
            <a:ext cx="2319488" cy="4480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140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8E5AB6D2-47E5-D71D-E58A-67CFAC4597A9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6" name="Imagen 15" descr="Logotipo&#10;&#10;El contenido generado por IA puede ser incorrecto.">
            <a:extLst>
              <a:ext uri="{FF2B5EF4-FFF2-40B4-BE49-F238E27FC236}">
                <a16:creationId xmlns:a16="http://schemas.microsoft.com/office/drawing/2014/main" id="{EB7DCAC0-699B-DCEB-4EFA-6DA70C596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4BCD3-734F-E123-DA62-285CBE156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36D74E2B-A5E7-8C36-CBA9-FBE4DBE47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D42A7CC9-FD30-7626-8FBC-055DD4ACC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6678718E-D2C4-8107-2053-D568C0575FDF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86D25C28-D005-E33A-2BD8-A6F608CCF85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C917B8CE-1A5F-E4E3-B135-E8CA2A5E871C}"/>
              </a:ext>
            </a:extLst>
          </p:cNvPr>
          <p:cNvSpPr/>
          <p:nvPr/>
        </p:nvSpPr>
        <p:spPr>
          <a:xfrm>
            <a:off x="-714337" y="1308799"/>
            <a:ext cx="12314934" cy="52791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7741CED8-5226-0841-CDBD-1CCF3C4906D4}"/>
              </a:ext>
            </a:extLst>
          </p:cNvPr>
          <p:cNvSpPr txBox="1">
            <a:spLocks/>
          </p:cNvSpPr>
          <p:nvPr/>
        </p:nvSpPr>
        <p:spPr>
          <a:xfrm>
            <a:off x="405187" y="1468210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000" b="1" dirty="0">
                <a:solidFill>
                  <a:srgbClr val="074683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D061F32B-B234-700A-DFD2-673BD94604A8}"/>
              </a:ext>
            </a:extLst>
          </p:cNvPr>
          <p:cNvSpPr txBox="1">
            <a:spLocks/>
          </p:cNvSpPr>
          <p:nvPr/>
        </p:nvSpPr>
        <p:spPr>
          <a:xfrm>
            <a:off x="992776" y="2286169"/>
            <a:ext cx="9881656" cy="408921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dolorem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endParaRPr lang="es-MX" sz="1400" b="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endParaRPr lang="es-MX" sz="1400" b="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rem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A32D6981-BF7E-D112-9E90-7E934E481C9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B146AED5-3F54-F060-65DF-8D2FCD0C9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0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F9CE-75ED-0AE6-1AF8-193C44CCE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DA4D1588-D4F2-EE07-9B87-14C8B9D3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81D7F4E4-98D5-C466-840A-0099AF2D6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35D746AB-88B4-4F6B-57D3-91721B282D55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9ED7599F-FC11-CFD3-D25C-6B95DEE48952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736;p33">
            <a:extLst>
              <a:ext uri="{FF2B5EF4-FFF2-40B4-BE49-F238E27FC236}">
                <a16:creationId xmlns:a16="http://schemas.microsoft.com/office/drawing/2014/main" id="{F6D67DD9-76BC-6FDA-7E74-2EA8CE9B9224}"/>
              </a:ext>
            </a:extLst>
          </p:cNvPr>
          <p:cNvSpPr/>
          <p:nvPr/>
        </p:nvSpPr>
        <p:spPr>
          <a:xfrm>
            <a:off x="-1" y="6408712"/>
            <a:ext cx="12191999" cy="695472"/>
          </a:xfrm>
          <a:prstGeom prst="rect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5ACEABCE-E9A3-965C-9AFE-1FA70E6A6235}"/>
              </a:ext>
            </a:extLst>
          </p:cNvPr>
          <p:cNvSpPr txBox="1">
            <a:spLocks/>
          </p:cNvSpPr>
          <p:nvPr/>
        </p:nvSpPr>
        <p:spPr>
          <a:xfrm>
            <a:off x="655433" y="1518470"/>
            <a:ext cx="10881129" cy="422587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consectetur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elit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24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r>
              <a:rPr lang="es-MX" sz="24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2A69D6B-3822-4CB2-98C0-C862DF52288F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63BB8087-9862-867B-6696-8737C4853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69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4C507F-AA4B-9868-5634-4BAA7EDA6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Google Shape;165;p38">
            <a:extLst>
              <a:ext uri="{FF2B5EF4-FFF2-40B4-BE49-F238E27FC236}">
                <a16:creationId xmlns:a16="http://schemas.microsoft.com/office/drawing/2014/main" id="{CA9EDC50-228C-85FD-592A-991518AE2E95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889202E3-8454-7ECF-6D5F-851FA2CF280D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3" name="Imagen 1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02981EB-471C-430F-60A1-FFEADA99C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0A734816-F2FF-99BA-E500-30E8E0D8DC66}"/>
              </a:ext>
            </a:extLst>
          </p:cNvPr>
          <p:cNvSpPr/>
          <p:nvPr/>
        </p:nvSpPr>
        <p:spPr>
          <a:xfrm>
            <a:off x="0" y="4995082"/>
            <a:ext cx="12192000" cy="1862918"/>
          </a:xfrm>
          <a:prstGeom prst="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7978142B-5F6F-8D0B-BA81-04F545E4A9D3}"/>
              </a:ext>
            </a:extLst>
          </p:cNvPr>
          <p:cNvSpPr txBox="1">
            <a:spLocks/>
          </p:cNvSpPr>
          <p:nvPr/>
        </p:nvSpPr>
        <p:spPr>
          <a:xfrm>
            <a:off x="4581127" y="2267235"/>
            <a:ext cx="4849475" cy="107987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88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Gracias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CACE62A8-8156-699E-4D0D-061ACEB8344D}"/>
              </a:ext>
            </a:extLst>
          </p:cNvPr>
          <p:cNvSpPr txBox="1">
            <a:spLocks/>
          </p:cNvSpPr>
          <p:nvPr/>
        </p:nvSpPr>
        <p:spPr>
          <a:xfrm>
            <a:off x="4711225" y="3128750"/>
            <a:ext cx="3780434" cy="54591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por su atención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204C998-D441-D32E-A794-25CF34367190}"/>
              </a:ext>
            </a:extLst>
          </p:cNvPr>
          <p:cNvSpPr/>
          <p:nvPr/>
        </p:nvSpPr>
        <p:spPr>
          <a:xfrm flipV="1">
            <a:off x="4875000" y="3674661"/>
            <a:ext cx="2197462" cy="60189"/>
          </a:xfrm>
          <a:prstGeom prst="roundRect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3A3CE59A-457F-DD82-915D-18D3A2842D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62503" r="23841" b="26847"/>
          <a:stretch/>
        </p:blipFill>
        <p:spPr>
          <a:xfrm>
            <a:off x="8941473" y="5542149"/>
            <a:ext cx="2062379" cy="577727"/>
          </a:xfrm>
          <a:prstGeom prst="rect">
            <a:avLst/>
          </a:prstGeom>
        </p:spPr>
      </p:pic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8952F78A-D5B4-238D-3202-9B187931E543}"/>
              </a:ext>
            </a:extLst>
          </p:cNvPr>
          <p:cNvSpPr txBox="1">
            <a:spLocks/>
          </p:cNvSpPr>
          <p:nvPr/>
        </p:nvSpPr>
        <p:spPr>
          <a:xfrm>
            <a:off x="7858598" y="6051006"/>
            <a:ext cx="3145255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MX" sz="1800" b="1" i="1" dirty="0">
                <a:latin typeface="Montserrat" pitchFamily="2" charset="0"/>
              </a:rPr>
              <a:t>www.deltaasalud.com</a:t>
            </a:r>
            <a:endParaRPr lang="es-CO" sz="1800" b="1" i="1" dirty="0">
              <a:latin typeface="Montserra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0D7A3764-4812-6658-5D7D-5BB2D33889EE}"/>
              </a:ext>
            </a:extLst>
          </p:cNvPr>
          <p:cNvSpPr txBox="1">
            <a:spLocks/>
          </p:cNvSpPr>
          <p:nvPr/>
        </p:nvSpPr>
        <p:spPr>
          <a:xfrm>
            <a:off x="9019545" y="5277157"/>
            <a:ext cx="1984307" cy="415308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800" b="0" dirty="0">
                <a:latin typeface="Montserrat Light" pitchFamily="2" charset="0"/>
              </a:rPr>
              <a:t>Síganos en:</a:t>
            </a:r>
          </a:p>
        </p:txBody>
      </p:sp>
      <p:pic>
        <p:nvPicPr>
          <p:cNvPr id="32" name="Imagen 31" descr="Un letrero azul con letras blancas en fachada de edificio&#10;&#10;Descripción generada automáticamente con confianza baja">
            <a:extLst>
              <a:ext uri="{FF2B5EF4-FFF2-40B4-BE49-F238E27FC236}">
                <a16:creationId xmlns:a16="http://schemas.microsoft.com/office/drawing/2014/main" id="{58338263-2384-B1AB-2014-3ECEC689A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82" y="1531600"/>
            <a:ext cx="2344219" cy="2592573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ED094D6A-FEBC-CC23-B2EB-3435F3AF74C1}"/>
              </a:ext>
            </a:extLst>
          </p:cNvPr>
          <p:cNvGrpSpPr/>
          <p:nvPr/>
        </p:nvGrpSpPr>
        <p:grpSpPr>
          <a:xfrm>
            <a:off x="965737" y="5683004"/>
            <a:ext cx="5775304" cy="577727"/>
            <a:chOff x="965737" y="5683004"/>
            <a:chExt cx="5775304" cy="577727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E22E6E6E-1E66-40AD-7008-22AE80CD9DF2}"/>
                </a:ext>
              </a:extLst>
            </p:cNvPr>
            <p:cNvGrpSpPr/>
            <p:nvPr/>
          </p:nvGrpSpPr>
          <p:grpSpPr>
            <a:xfrm>
              <a:off x="965737" y="5683004"/>
              <a:ext cx="5775304" cy="577727"/>
              <a:chOff x="965737" y="5683004"/>
              <a:chExt cx="5775304" cy="577727"/>
            </a:xfrm>
          </p:grpSpPr>
          <p:sp>
            <p:nvSpPr>
              <p:cNvPr id="26" name="Rectángulo: esquinas redondeadas 25">
                <a:extLst>
                  <a:ext uri="{FF2B5EF4-FFF2-40B4-BE49-F238E27FC236}">
                    <a16:creationId xmlns:a16="http://schemas.microsoft.com/office/drawing/2014/main" id="{72181BE8-A034-7753-6D70-9C9D5E841874}"/>
                  </a:ext>
                </a:extLst>
              </p:cNvPr>
              <p:cNvSpPr/>
              <p:nvPr/>
            </p:nvSpPr>
            <p:spPr>
              <a:xfrm>
                <a:off x="1159810" y="6143138"/>
                <a:ext cx="251149" cy="482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7" name="Rectángulo: esquinas redondeadas 26">
                <a:extLst>
                  <a:ext uri="{FF2B5EF4-FFF2-40B4-BE49-F238E27FC236}">
                    <a16:creationId xmlns:a16="http://schemas.microsoft.com/office/drawing/2014/main" id="{AE09445E-7233-23E2-094C-C5FBB4CBEF15}"/>
                  </a:ext>
                </a:extLst>
              </p:cNvPr>
              <p:cNvSpPr/>
              <p:nvPr/>
            </p:nvSpPr>
            <p:spPr>
              <a:xfrm>
                <a:off x="1499510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8" name="Rectángulo: esquinas redondeadas 27">
                <a:extLst>
                  <a:ext uri="{FF2B5EF4-FFF2-40B4-BE49-F238E27FC236}">
                    <a16:creationId xmlns:a16="http://schemas.microsoft.com/office/drawing/2014/main" id="{A65E495F-81CF-39F4-DE7F-4C2E1661C088}"/>
                  </a:ext>
                </a:extLst>
              </p:cNvPr>
              <p:cNvSpPr/>
              <p:nvPr/>
            </p:nvSpPr>
            <p:spPr>
              <a:xfrm>
                <a:off x="1814197" y="6147491"/>
                <a:ext cx="241229" cy="4571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grpSp>
            <p:nvGrpSpPr>
              <p:cNvPr id="29" name="Grupo 28">
                <a:extLst>
                  <a:ext uri="{FF2B5EF4-FFF2-40B4-BE49-F238E27FC236}">
                    <a16:creationId xmlns:a16="http://schemas.microsoft.com/office/drawing/2014/main" id="{A1AAD149-1CF0-8164-5089-0938345A6E5A}"/>
                  </a:ext>
                </a:extLst>
              </p:cNvPr>
              <p:cNvGrpSpPr/>
              <p:nvPr/>
            </p:nvGrpSpPr>
            <p:grpSpPr>
              <a:xfrm>
                <a:off x="965737" y="5683004"/>
                <a:ext cx="5775304" cy="577727"/>
                <a:chOff x="965737" y="5793770"/>
                <a:chExt cx="5775304" cy="577727"/>
              </a:xfrm>
            </p:grpSpPr>
            <p:pic>
              <p:nvPicPr>
                <p:cNvPr id="30" name="Imagen 29" descr="Un dibujo animado con letras&#10;&#10;Descripción generada automáticamente con confianza media">
                  <a:extLst>
                    <a:ext uri="{FF2B5EF4-FFF2-40B4-BE49-F238E27FC236}">
                      <a16:creationId xmlns:a16="http://schemas.microsoft.com/office/drawing/2014/main" id="{B75EF6AF-20AC-8B37-705D-A6618FB3C96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8157" y="5850262"/>
                  <a:ext cx="1026231" cy="429010"/>
                </a:xfrm>
                <a:prstGeom prst="rect">
                  <a:avLst/>
                </a:prstGeom>
              </p:spPr>
            </p:pic>
            <p:pic>
              <p:nvPicPr>
                <p:cNvPr id="34" name="Imagen 33" descr="Interfaz de usuario gráfica, Aplicación&#10;&#10;Descripción generada automáticamente">
                  <a:extLst>
                    <a:ext uri="{FF2B5EF4-FFF2-40B4-BE49-F238E27FC236}">
                      <a16:creationId xmlns:a16="http://schemas.microsoft.com/office/drawing/2014/main" id="{07D1AB0C-FC28-4655-1E8C-DEA2046FE77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5737" y="5793770"/>
                  <a:ext cx="1265637" cy="577727"/>
                </a:xfrm>
                <a:prstGeom prst="rect">
                  <a:avLst/>
                </a:prstGeom>
              </p:spPr>
            </p:pic>
            <p:pic>
              <p:nvPicPr>
                <p:cNvPr id="35" name="Imagen 34" descr="Logotipo&#10;&#10;Descripción generada automáticamente">
                  <a:extLst>
                    <a:ext uri="{FF2B5EF4-FFF2-40B4-BE49-F238E27FC236}">
                      <a16:creationId xmlns:a16="http://schemas.microsoft.com/office/drawing/2014/main" id="{1BDF825A-C01C-564D-0420-99B293024D5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7428" y="5896440"/>
                  <a:ext cx="534084" cy="336655"/>
                </a:xfrm>
                <a:prstGeom prst="rect">
                  <a:avLst/>
                </a:prstGeom>
              </p:spPr>
            </p:pic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C0DF782E-FA7A-A403-3E09-215538C34B5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2194994" y="5850262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cto 36">
                  <a:extLst>
                    <a:ext uri="{FF2B5EF4-FFF2-40B4-BE49-F238E27FC236}">
                      <a16:creationId xmlns:a16="http://schemas.microsoft.com/office/drawing/2014/main" id="{A904370E-1201-143A-8400-BC98A2C491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57312" y="5857940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E2ED21CD-9408-8ABE-73F4-D60BDFDFCB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007189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Imagen 38" descr="Imagen que contiene Interfaz de usuario gráfica&#10;&#10;El contenido generado por IA puede ser incorrecto.">
                  <a:extLst>
                    <a:ext uri="{FF2B5EF4-FFF2-40B4-BE49-F238E27FC236}">
                      <a16:creationId xmlns:a16="http://schemas.microsoft.com/office/drawing/2014/main" id="{7002CBD5-7CCC-DF9B-0069-887F4AAE14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75344" y="5793770"/>
                  <a:ext cx="1365697" cy="570988"/>
                </a:xfrm>
                <a:prstGeom prst="rect">
                  <a:avLst/>
                </a:prstGeom>
              </p:spPr>
            </p:pic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C3B54E35-9A01-52BE-DFEC-F6D6E33457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1372" y="5847156"/>
                  <a:ext cx="0" cy="38283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5" name="Imagen 24" descr="Interfaz de usuario gráfica, Texto&#10;&#10;El contenido generado por IA puede ser incorrecto.">
              <a:extLst>
                <a:ext uri="{FF2B5EF4-FFF2-40B4-BE49-F238E27FC236}">
                  <a16:creationId xmlns:a16="http://schemas.microsoft.com/office/drawing/2014/main" id="{5264F468-2DC5-7336-DE67-F3BAAD647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899" y="5732821"/>
              <a:ext cx="1155154" cy="410317"/>
            </a:xfrm>
            <a:prstGeom prst="rect">
              <a:avLst/>
            </a:prstGeom>
          </p:spPr>
        </p:pic>
      </p:grp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9F2CA0CC-75B1-8938-2DF3-A7B9C48E5A06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B71A0B9D-DC84-B5A1-4A90-44342D4F1C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7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 descr="Forma&#10;&#10;Descripción generada automáticamente con confianza baja">
            <a:extLst>
              <a:ext uri="{FF2B5EF4-FFF2-40B4-BE49-F238E27FC236}">
                <a16:creationId xmlns:a16="http://schemas.microsoft.com/office/drawing/2014/main" id="{43335570-D8FD-50AA-4EB9-D759AECCF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77" y="4083385"/>
            <a:ext cx="718957" cy="718957"/>
          </a:xfrm>
          <a:prstGeom prst="rect">
            <a:avLst/>
          </a:prstGeom>
        </p:spPr>
      </p:pic>
      <p:pic>
        <p:nvPicPr>
          <p:cNvPr id="47" name="Imagen 46" descr="Forma&#10;&#10;Descripción generada automáticamente con confianza baja">
            <a:extLst>
              <a:ext uri="{FF2B5EF4-FFF2-40B4-BE49-F238E27FC236}">
                <a16:creationId xmlns:a16="http://schemas.microsoft.com/office/drawing/2014/main" id="{FF7AA9C2-B0C0-3C9D-E509-863393260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99" y="4094637"/>
            <a:ext cx="853720" cy="853720"/>
          </a:xfrm>
          <a:prstGeom prst="rect">
            <a:avLst/>
          </a:prstGeom>
        </p:spPr>
      </p:pic>
      <p:pic>
        <p:nvPicPr>
          <p:cNvPr id="48" name="Imagen 47" descr="Forma&#10;&#10;Descripción generada automáticamente con confianza baja">
            <a:extLst>
              <a:ext uri="{FF2B5EF4-FFF2-40B4-BE49-F238E27FC236}">
                <a16:creationId xmlns:a16="http://schemas.microsoft.com/office/drawing/2014/main" id="{D792110B-3EFC-E4B3-B321-39B3534D8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959" y="4191514"/>
            <a:ext cx="800127" cy="800127"/>
          </a:xfrm>
          <a:prstGeom prst="rect">
            <a:avLst/>
          </a:prstGeom>
        </p:spPr>
      </p:pic>
      <p:pic>
        <p:nvPicPr>
          <p:cNvPr id="49" name="Imagen 48" descr="Forma&#10;&#10;Descripción generada automáticamente con confianza baja">
            <a:extLst>
              <a:ext uri="{FF2B5EF4-FFF2-40B4-BE49-F238E27FC236}">
                <a16:creationId xmlns:a16="http://schemas.microsoft.com/office/drawing/2014/main" id="{1EE294FA-0423-9007-E09F-553A711DA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3349" y="4094637"/>
            <a:ext cx="885987" cy="885987"/>
          </a:xfrm>
          <a:prstGeom prst="rect">
            <a:avLst/>
          </a:prstGeom>
        </p:spPr>
      </p:pic>
      <p:pic>
        <p:nvPicPr>
          <p:cNvPr id="50" name="Imagen 49" descr="Icono&#10;&#10;Descripción generada automáticamente">
            <a:extLst>
              <a:ext uri="{FF2B5EF4-FFF2-40B4-BE49-F238E27FC236}">
                <a16:creationId xmlns:a16="http://schemas.microsoft.com/office/drawing/2014/main" id="{E29AF3DC-8F2F-84D9-5D23-24BA37AE9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458" y="4106766"/>
            <a:ext cx="1090088" cy="1090088"/>
          </a:xfrm>
          <a:prstGeom prst="rect">
            <a:avLst/>
          </a:prstGeom>
        </p:spPr>
      </p:pic>
      <p:pic>
        <p:nvPicPr>
          <p:cNvPr id="51" name="Imagen 50" descr="Forma&#10;&#10;Descripción generada automáticamente con confianza baja">
            <a:extLst>
              <a:ext uri="{FF2B5EF4-FFF2-40B4-BE49-F238E27FC236}">
                <a16:creationId xmlns:a16="http://schemas.microsoft.com/office/drawing/2014/main" id="{E3E7488F-C598-38CB-67F8-065CE2F615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25" y="3278211"/>
            <a:ext cx="730517" cy="730517"/>
          </a:xfrm>
          <a:prstGeom prst="rect">
            <a:avLst/>
          </a:prstGeom>
        </p:spPr>
      </p:pic>
      <p:pic>
        <p:nvPicPr>
          <p:cNvPr id="52" name="Imagen 51" descr="Forma&#10;&#10;Descripción generada automáticamente con confianza baja">
            <a:extLst>
              <a:ext uri="{FF2B5EF4-FFF2-40B4-BE49-F238E27FC236}">
                <a16:creationId xmlns:a16="http://schemas.microsoft.com/office/drawing/2014/main" id="{A82278B6-31E0-09F0-A1E2-B09B8FE94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35" y="3349450"/>
            <a:ext cx="682859" cy="682859"/>
          </a:xfrm>
          <a:prstGeom prst="rect">
            <a:avLst/>
          </a:prstGeom>
        </p:spPr>
      </p:pic>
      <p:pic>
        <p:nvPicPr>
          <p:cNvPr id="53" name="Imagen 52" descr="Forma&#10;&#10;Descripción generada automáticamente con confianza baja">
            <a:extLst>
              <a:ext uri="{FF2B5EF4-FFF2-40B4-BE49-F238E27FC236}">
                <a16:creationId xmlns:a16="http://schemas.microsoft.com/office/drawing/2014/main" id="{B636F3F1-E0E3-5AD3-F509-E27A482CBF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346" y="3278212"/>
            <a:ext cx="730517" cy="730517"/>
          </a:xfrm>
          <a:prstGeom prst="rect">
            <a:avLst/>
          </a:prstGeom>
        </p:spPr>
      </p:pic>
      <p:pic>
        <p:nvPicPr>
          <p:cNvPr id="55" name="Imagen 54" descr="Forma&#10;&#10;Descripción generada automáticamente con confianza baja">
            <a:extLst>
              <a:ext uri="{FF2B5EF4-FFF2-40B4-BE49-F238E27FC236}">
                <a16:creationId xmlns:a16="http://schemas.microsoft.com/office/drawing/2014/main" id="{E39E9224-8EF1-9C42-7F8F-06F41283B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495" y="3343259"/>
            <a:ext cx="682860" cy="682860"/>
          </a:xfrm>
          <a:prstGeom prst="rect">
            <a:avLst/>
          </a:prstGeom>
        </p:spPr>
      </p:pic>
      <p:pic>
        <p:nvPicPr>
          <p:cNvPr id="57" name="Imagen 56" descr="Icono&#10;&#10;Descripción generada automáticamente">
            <a:extLst>
              <a:ext uri="{FF2B5EF4-FFF2-40B4-BE49-F238E27FC236}">
                <a16:creationId xmlns:a16="http://schemas.microsoft.com/office/drawing/2014/main" id="{3F98FD98-0CC5-3F33-4C69-3CFA92FDDB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55" y="4095501"/>
            <a:ext cx="952652" cy="952652"/>
          </a:xfrm>
          <a:prstGeom prst="rect">
            <a:avLst/>
          </a:prstGeom>
        </p:spPr>
      </p:pic>
      <p:pic>
        <p:nvPicPr>
          <p:cNvPr id="59" name="Imagen 58" descr="Forma&#10;&#10;Descripción generada automáticamente con confianza baja">
            <a:extLst>
              <a:ext uri="{FF2B5EF4-FFF2-40B4-BE49-F238E27FC236}">
                <a16:creationId xmlns:a16="http://schemas.microsoft.com/office/drawing/2014/main" id="{D080DC4C-17E0-2D0A-6125-D1308B0CBE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84" y="3366892"/>
            <a:ext cx="659228" cy="659228"/>
          </a:xfrm>
          <a:prstGeom prst="rect">
            <a:avLst/>
          </a:prstGeom>
        </p:spPr>
      </p:pic>
      <p:pic>
        <p:nvPicPr>
          <p:cNvPr id="61" name="Imagen 60" descr="Icono&#10;&#10;Descripción generada automáticamente">
            <a:extLst>
              <a:ext uri="{FF2B5EF4-FFF2-40B4-BE49-F238E27FC236}">
                <a16:creationId xmlns:a16="http://schemas.microsoft.com/office/drawing/2014/main" id="{C720D79D-988C-327A-E553-E601ED0B07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664" y="3125736"/>
            <a:ext cx="994991" cy="994991"/>
          </a:xfrm>
          <a:prstGeom prst="rect">
            <a:avLst/>
          </a:prstGeom>
        </p:spPr>
      </p:pic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08A26CE-ACE0-FE03-0DC0-A8DCD2682C1C}"/>
              </a:ext>
            </a:extLst>
          </p:cNvPr>
          <p:cNvSpPr txBox="1">
            <a:spLocks/>
          </p:cNvSpPr>
          <p:nvPr/>
        </p:nvSpPr>
        <p:spPr>
          <a:xfrm>
            <a:off x="527917" y="3699158"/>
            <a:ext cx="3134855" cy="895787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CO" sz="1600" b="0" i="1" u="sng" dirty="0">
                <a:solidFill>
                  <a:schemeClr val="bg1"/>
                </a:solidFill>
                <a:latin typeface="Montserrat Light" pitchFamily="2" charset="0"/>
              </a:rPr>
              <a:t>https://fonts.google.com/specimen/Montserrat</a:t>
            </a: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3E701B6-92FD-518A-8E5E-1188E2F067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3328612"/>
            <a:ext cx="680116" cy="680116"/>
          </a:xfrm>
          <a:prstGeom prst="rect">
            <a:avLst/>
          </a:prstGeom>
        </p:spPr>
      </p:pic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86CA4D3A-3DF2-86F8-F3EA-D8116D58AD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721" y="4980624"/>
            <a:ext cx="853721" cy="853721"/>
          </a:xfrm>
          <a:prstGeom prst="rect">
            <a:avLst/>
          </a:prstGeom>
        </p:spPr>
      </p:pic>
      <p:pic>
        <p:nvPicPr>
          <p:cNvPr id="8" name="Imagen 7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7134510-7E2F-FA60-B215-54DF077209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3" y="4961547"/>
            <a:ext cx="799531" cy="799531"/>
          </a:xfrm>
          <a:prstGeom prst="rect">
            <a:avLst/>
          </a:prstGeom>
        </p:spPr>
      </p:pic>
      <p:pic>
        <p:nvPicPr>
          <p:cNvPr id="10" name="Imagen 9" descr="Imagen que contiene plato, tabla, competencia de atletismo, pájaro&#10;&#10;Descripción generada automáticamente">
            <a:extLst>
              <a:ext uri="{FF2B5EF4-FFF2-40B4-BE49-F238E27FC236}">
                <a16:creationId xmlns:a16="http://schemas.microsoft.com/office/drawing/2014/main" id="{09E50F94-95B3-F539-B783-DF2547E28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17" y="5023907"/>
            <a:ext cx="885987" cy="885987"/>
          </a:xfrm>
          <a:prstGeom prst="rect">
            <a:avLst/>
          </a:prstGeom>
        </p:spPr>
      </p:pic>
      <p:pic>
        <p:nvPicPr>
          <p:cNvPr id="3" name="Imagen 2" descr="Imagen que contiene pieza, tabla, par&#10;&#10;Descripción generada automáticamente">
            <a:extLst>
              <a:ext uri="{FF2B5EF4-FFF2-40B4-BE49-F238E27FC236}">
                <a16:creationId xmlns:a16="http://schemas.microsoft.com/office/drawing/2014/main" id="{BF5E0C70-A420-3D36-6921-B4F037E2B7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97" y="5048153"/>
            <a:ext cx="905203" cy="9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9BBD0ED7-C492-224B-F30C-3F3398627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3DE519B9-76ED-6590-AAC0-BEFA2FED62DC}"/>
              </a:ext>
            </a:extLst>
          </p:cNvPr>
          <p:cNvSpPr/>
          <p:nvPr/>
        </p:nvSpPr>
        <p:spPr>
          <a:xfrm>
            <a:off x="2988861" y="4798841"/>
            <a:ext cx="5789382" cy="828236"/>
          </a:xfrm>
          <a:prstGeom prst="roundRect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56B8766B-0E5E-EE98-FB12-B92162E88705}"/>
              </a:ext>
            </a:extLst>
          </p:cNvPr>
          <p:cNvSpPr txBox="1">
            <a:spLocks/>
          </p:cNvSpPr>
          <p:nvPr/>
        </p:nvSpPr>
        <p:spPr>
          <a:xfrm>
            <a:off x="1388329" y="4678044"/>
            <a:ext cx="8990445" cy="205212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AGREGAR </a:t>
            </a:r>
          </a:p>
          <a:p>
            <a:pPr algn="ctr">
              <a:spcBef>
                <a:spcPts val="0"/>
              </a:spcBef>
            </a:pPr>
            <a:r>
              <a:rPr lang="es-CO" sz="6600" b="1" dirty="0">
                <a:solidFill>
                  <a:schemeClr val="bg1"/>
                </a:solidFill>
                <a:latin typeface="Montserrat" pitchFamily="2" charset="0"/>
              </a:rPr>
              <a:t>TÍTULO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5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CE6F9DC2-0156-E674-DA56-7237AF3EA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192" y="881449"/>
            <a:ext cx="5913291" cy="3941208"/>
          </a:xfrm>
          <a:prstGeom prst="rect">
            <a:avLst/>
          </a:prstGeom>
        </p:spPr>
      </p:pic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B9384710-8328-66A9-7CAB-52A59EC83E19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" name="Imagen 2" descr="Logotipo&#10;&#10;El contenido generado por IA puede ser incorrecto.">
            <a:extLst>
              <a:ext uri="{FF2B5EF4-FFF2-40B4-BE49-F238E27FC236}">
                <a16:creationId xmlns:a16="http://schemas.microsoft.com/office/drawing/2014/main" id="{C1F3498E-A26E-D11F-E1D5-7D6C0E941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6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Descripción generada automáticamente">
            <a:extLst>
              <a:ext uri="{FF2B5EF4-FFF2-40B4-BE49-F238E27FC236}">
                <a16:creationId xmlns:a16="http://schemas.microsoft.com/office/drawing/2014/main" id="{802EAD52-8508-9731-BB07-4A8ED45B9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68AD7D4-96A4-4267-670F-8C5D0BC74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B9CD4FA0-1361-44CE-9A48-227433C09CD8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CA2FE27E-FEF4-CA3C-3904-BD5C415E6E47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DE490EF8-EA4A-1D8C-9E3F-2CB33EA0CC47}"/>
              </a:ext>
            </a:extLst>
          </p:cNvPr>
          <p:cNvSpPr txBox="1">
            <a:spLocks/>
          </p:cNvSpPr>
          <p:nvPr/>
        </p:nvSpPr>
        <p:spPr>
          <a:xfrm>
            <a:off x="5079421" y="3390128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4DEF3072-223C-27F5-EC23-108F37EA4C40}"/>
              </a:ext>
            </a:extLst>
          </p:cNvPr>
          <p:cNvSpPr/>
          <p:nvPr/>
        </p:nvSpPr>
        <p:spPr>
          <a:xfrm>
            <a:off x="-395817" y="2041989"/>
            <a:ext cx="4709786" cy="4772417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Google Shape;162;p38">
            <a:extLst>
              <a:ext uri="{FF2B5EF4-FFF2-40B4-BE49-F238E27FC236}">
                <a16:creationId xmlns:a16="http://schemas.microsoft.com/office/drawing/2014/main" id="{3C683E82-9BC7-B76B-88B2-88FB0A9B08F6}"/>
              </a:ext>
            </a:extLst>
          </p:cNvPr>
          <p:cNvSpPr txBox="1">
            <a:spLocks/>
          </p:cNvSpPr>
          <p:nvPr/>
        </p:nvSpPr>
        <p:spPr>
          <a:xfrm>
            <a:off x="5079421" y="3876804"/>
            <a:ext cx="4977390" cy="220458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 et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141F471B-8E96-C2FC-F9F5-C392D22D3E03}"/>
              </a:ext>
            </a:extLst>
          </p:cNvPr>
          <p:cNvSpPr/>
          <p:nvPr/>
        </p:nvSpPr>
        <p:spPr>
          <a:xfrm>
            <a:off x="6768463" y="1498698"/>
            <a:ext cx="1505382" cy="1505382"/>
          </a:xfrm>
          <a:prstGeom prst="ellipse">
            <a:avLst/>
          </a:prstGeom>
          <a:solidFill>
            <a:srgbClr val="0746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01C7EE19-C921-765F-486C-7BAB58C0CB92}"/>
              </a:ext>
            </a:extLst>
          </p:cNvPr>
          <p:cNvSpPr txBox="1">
            <a:spLocks/>
          </p:cNvSpPr>
          <p:nvPr/>
        </p:nvSpPr>
        <p:spPr>
          <a:xfrm>
            <a:off x="7192639" y="2051316"/>
            <a:ext cx="688786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6000" b="1" dirty="0">
                <a:solidFill>
                  <a:schemeClr val="bg1"/>
                </a:solidFill>
                <a:latin typeface="Montserrat" pitchFamily="2" charset="0"/>
              </a:rPr>
              <a:t>1</a:t>
            </a:r>
          </a:p>
        </p:txBody>
      </p:sp>
      <p:pic>
        <p:nvPicPr>
          <p:cNvPr id="20" name="Imagen 19" descr="Imagen que contiene remoto, sostener, guitarra&#10;&#10;Descripción generada automáticamente">
            <a:extLst>
              <a:ext uri="{FF2B5EF4-FFF2-40B4-BE49-F238E27FC236}">
                <a16:creationId xmlns:a16="http://schemas.microsoft.com/office/drawing/2014/main" id="{98960DD4-1F48-E1BA-9797-97A11A514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8" r="11075"/>
          <a:stretch/>
        </p:blipFill>
        <p:spPr>
          <a:xfrm flipH="1">
            <a:off x="-1" y="1092320"/>
            <a:ext cx="4709785" cy="6356135"/>
          </a:xfrm>
          <a:prstGeom prst="rect">
            <a:avLst/>
          </a:prstGeom>
        </p:spPr>
      </p:pic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ED065C6B-4BB4-3A90-E701-B69AD1015F91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4" name="Imagen 13" descr="Logotipo&#10;&#10;El contenido generado por IA puede ser incorrecto.">
            <a:extLst>
              <a:ext uri="{FF2B5EF4-FFF2-40B4-BE49-F238E27FC236}">
                <a16:creationId xmlns:a16="http://schemas.microsoft.com/office/drawing/2014/main" id="{E66C6737-FFE8-D809-E688-E94EAE89E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C814B195-4370-37AC-AF2D-A3C4D020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 descr="Mujer posando para la cámara con un fondo azul&#10;&#10;Descripción generada automáticamente con confianza baja">
            <a:extLst>
              <a:ext uri="{FF2B5EF4-FFF2-40B4-BE49-F238E27FC236}">
                <a16:creationId xmlns:a16="http://schemas.microsoft.com/office/drawing/2014/main" id="{ABA68B2A-5561-1BE8-C620-E51FF82E3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r="2893"/>
          <a:stretch/>
        </p:blipFill>
        <p:spPr>
          <a:xfrm>
            <a:off x="4965745" y="3628"/>
            <a:ext cx="7226255" cy="5059691"/>
          </a:xfrm>
          <a:prstGeom prst="rect">
            <a:avLst/>
          </a:prstGeom>
        </p:spPr>
      </p:pic>
      <p:cxnSp>
        <p:nvCxnSpPr>
          <p:cNvPr id="13" name="Google Shape;165;p38">
            <a:extLst>
              <a:ext uri="{FF2B5EF4-FFF2-40B4-BE49-F238E27FC236}">
                <a16:creationId xmlns:a16="http://schemas.microsoft.com/office/drawing/2014/main" id="{69B5C858-F629-CD08-1CDC-E46AEFD9062B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16" name="Imagen 15" descr="Logotipo&#10;&#10;Descripción generada automáticamente">
            <a:extLst>
              <a:ext uri="{FF2B5EF4-FFF2-40B4-BE49-F238E27FC236}">
                <a16:creationId xmlns:a16="http://schemas.microsoft.com/office/drawing/2014/main" id="{488845E3-2CD3-B472-474D-9375EC662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86" y="283708"/>
            <a:ext cx="612605" cy="447116"/>
          </a:xfrm>
          <a:prstGeom prst="rect">
            <a:avLst/>
          </a:prstGeom>
        </p:spPr>
      </p:pic>
      <p:pic>
        <p:nvPicPr>
          <p:cNvPr id="17" name="Imagen 1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6A9750F-1A63-CB41-59C7-3877E2E79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736;p33">
            <a:extLst>
              <a:ext uri="{FF2B5EF4-FFF2-40B4-BE49-F238E27FC236}">
                <a16:creationId xmlns:a16="http://schemas.microsoft.com/office/drawing/2014/main" id="{F0D54DE2-1CAE-5A60-2D59-A20808AB0FE1}"/>
              </a:ext>
            </a:extLst>
          </p:cNvPr>
          <p:cNvSpPr/>
          <p:nvPr/>
        </p:nvSpPr>
        <p:spPr>
          <a:xfrm>
            <a:off x="-1" y="5063319"/>
            <a:ext cx="12191999" cy="2674707"/>
          </a:xfrm>
          <a:prstGeom prst="rect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62;p38">
            <a:extLst>
              <a:ext uri="{FF2B5EF4-FFF2-40B4-BE49-F238E27FC236}">
                <a16:creationId xmlns:a16="http://schemas.microsoft.com/office/drawing/2014/main" id="{75E37157-4A34-FA53-A553-4D3A8383F01E}"/>
              </a:ext>
            </a:extLst>
          </p:cNvPr>
          <p:cNvSpPr txBox="1">
            <a:spLocks/>
          </p:cNvSpPr>
          <p:nvPr/>
        </p:nvSpPr>
        <p:spPr>
          <a:xfrm>
            <a:off x="616509" y="2906025"/>
            <a:ext cx="3813496" cy="176067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8" name="Google Shape;162;p38">
            <a:extLst>
              <a:ext uri="{FF2B5EF4-FFF2-40B4-BE49-F238E27FC236}">
                <a16:creationId xmlns:a16="http://schemas.microsoft.com/office/drawing/2014/main" id="{9606BF55-AA06-EFA3-51C1-F31D444CC26D}"/>
              </a:ext>
            </a:extLst>
          </p:cNvPr>
          <p:cNvSpPr txBox="1">
            <a:spLocks/>
          </p:cNvSpPr>
          <p:nvPr/>
        </p:nvSpPr>
        <p:spPr>
          <a:xfrm>
            <a:off x="616509" y="1549912"/>
            <a:ext cx="3703100" cy="64144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36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9" name="Google Shape;162;p38">
            <a:extLst>
              <a:ext uri="{FF2B5EF4-FFF2-40B4-BE49-F238E27FC236}">
                <a16:creationId xmlns:a16="http://schemas.microsoft.com/office/drawing/2014/main" id="{3A614C73-D76A-0F43-0965-D140B665CE67}"/>
              </a:ext>
            </a:extLst>
          </p:cNvPr>
          <p:cNvSpPr txBox="1">
            <a:spLocks/>
          </p:cNvSpPr>
          <p:nvPr/>
        </p:nvSpPr>
        <p:spPr>
          <a:xfrm>
            <a:off x="616509" y="2182750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Subtítulo</a:t>
            </a:r>
          </a:p>
        </p:txBody>
      </p:sp>
      <p:grpSp>
        <p:nvGrpSpPr>
          <p:cNvPr id="10" name="Google Shape;208;p30">
            <a:extLst>
              <a:ext uri="{FF2B5EF4-FFF2-40B4-BE49-F238E27FC236}">
                <a16:creationId xmlns:a16="http://schemas.microsoft.com/office/drawing/2014/main" id="{47EB9FA5-6112-2FED-06E6-B486FBEE2FDC}"/>
              </a:ext>
            </a:extLst>
          </p:cNvPr>
          <p:cNvGrpSpPr/>
          <p:nvPr/>
        </p:nvGrpSpPr>
        <p:grpSpPr>
          <a:xfrm flipH="1">
            <a:off x="-3" y="5308088"/>
            <a:ext cx="8628542" cy="467029"/>
            <a:chOff x="-52825" y="3943350"/>
            <a:chExt cx="6396725" cy="0"/>
          </a:xfrm>
        </p:grpSpPr>
        <p:cxnSp>
          <p:nvCxnSpPr>
            <p:cNvPr id="11" name="Google Shape;209;p30">
              <a:extLst>
                <a:ext uri="{FF2B5EF4-FFF2-40B4-BE49-F238E27FC236}">
                  <a16:creationId xmlns:a16="http://schemas.microsoft.com/office/drawing/2014/main" id="{3B5D0659-D602-1FEE-C648-F7C65B14FBF5}"/>
                </a:ext>
              </a:extLst>
            </p:cNvPr>
            <p:cNvCxnSpPr/>
            <p:nvPr/>
          </p:nvCxnSpPr>
          <p:spPr>
            <a:xfrm>
              <a:off x="1940500" y="3943350"/>
              <a:ext cx="44034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210;p30">
              <a:extLst>
                <a:ext uri="{FF2B5EF4-FFF2-40B4-BE49-F238E27FC236}">
                  <a16:creationId xmlns:a16="http://schemas.microsoft.com/office/drawing/2014/main" id="{6233AB87-06C1-D4FC-F04F-004551DE92E3}"/>
                </a:ext>
              </a:extLst>
            </p:cNvPr>
            <p:cNvCxnSpPr/>
            <p:nvPr/>
          </p:nvCxnSpPr>
          <p:spPr>
            <a:xfrm>
              <a:off x="-52825" y="3943350"/>
              <a:ext cx="1968600" cy="0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Elipse 17">
            <a:extLst>
              <a:ext uri="{FF2B5EF4-FFF2-40B4-BE49-F238E27FC236}">
                <a16:creationId xmlns:a16="http://schemas.microsoft.com/office/drawing/2014/main" id="{1CBAD7CB-997C-D548-E468-F432011C3552}"/>
              </a:ext>
            </a:extLst>
          </p:cNvPr>
          <p:cNvSpPr/>
          <p:nvPr/>
        </p:nvSpPr>
        <p:spPr>
          <a:xfrm>
            <a:off x="10931298" y="-9399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08D21DBF-56E9-3317-AAA5-63FBB830C443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301F02AF-628C-2340-4F4F-9442B819C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4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Patrón de fondo&#10;&#10;Descripción generada automáticamente con confianza media">
            <a:extLst>
              <a:ext uri="{FF2B5EF4-FFF2-40B4-BE49-F238E27FC236}">
                <a16:creationId xmlns:a16="http://schemas.microsoft.com/office/drawing/2014/main" id="{E029BD1E-93B6-876A-E554-B682F72B5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8A6E3730-60ED-26BF-4AC2-DE98369D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25" name="Google Shape;165;p38">
            <a:extLst>
              <a:ext uri="{FF2B5EF4-FFF2-40B4-BE49-F238E27FC236}">
                <a16:creationId xmlns:a16="http://schemas.microsoft.com/office/drawing/2014/main" id="{E868C8AC-EABD-9B55-3505-FB8E4A05C25C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28" name="Elipse 27">
            <a:extLst>
              <a:ext uri="{FF2B5EF4-FFF2-40B4-BE49-F238E27FC236}">
                <a16:creationId xmlns:a16="http://schemas.microsoft.com/office/drawing/2014/main" id="{636C4427-E96D-4F95-365D-1029A3992A9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27" name="Google Shape;2404;p40">
            <a:extLst>
              <a:ext uri="{FF2B5EF4-FFF2-40B4-BE49-F238E27FC236}">
                <a16:creationId xmlns:a16="http://schemas.microsoft.com/office/drawing/2014/main" id="{5DB2A7D8-0F5D-54BE-3F37-17B94AAA946B}"/>
              </a:ext>
            </a:extLst>
          </p:cNvPr>
          <p:cNvCxnSpPr>
            <a:cxnSpLocks/>
          </p:cNvCxnSpPr>
          <p:nvPr/>
        </p:nvCxnSpPr>
        <p:spPr>
          <a:xfrm>
            <a:off x="8008754" y="1655697"/>
            <a:ext cx="0" cy="5321878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Google Shape;162;p38">
            <a:extLst>
              <a:ext uri="{FF2B5EF4-FFF2-40B4-BE49-F238E27FC236}">
                <a16:creationId xmlns:a16="http://schemas.microsoft.com/office/drawing/2014/main" id="{309C8124-88D3-2CFF-D092-5650407848A8}"/>
              </a:ext>
            </a:extLst>
          </p:cNvPr>
          <p:cNvSpPr txBox="1">
            <a:spLocks/>
          </p:cNvSpPr>
          <p:nvPr/>
        </p:nvSpPr>
        <p:spPr>
          <a:xfrm>
            <a:off x="1176376" y="2846455"/>
            <a:ext cx="3286762" cy="152908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3" name="Google Shape;2405;p40">
            <a:extLst>
              <a:ext uri="{FF2B5EF4-FFF2-40B4-BE49-F238E27FC236}">
                <a16:creationId xmlns:a16="http://schemas.microsoft.com/office/drawing/2014/main" id="{54DD1246-4A0F-71F9-C5BD-92661FC17BD8}"/>
              </a:ext>
            </a:extLst>
          </p:cNvPr>
          <p:cNvSpPr/>
          <p:nvPr/>
        </p:nvSpPr>
        <p:spPr>
          <a:xfrm>
            <a:off x="7927754" y="193749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406;p40">
            <a:extLst>
              <a:ext uri="{FF2B5EF4-FFF2-40B4-BE49-F238E27FC236}">
                <a16:creationId xmlns:a16="http://schemas.microsoft.com/office/drawing/2014/main" id="{43A14C38-D4FF-6304-D4B7-4E3E5822D0E8}"/>
              </a:ext>
            </a:extLst>
          </p:cNvPr>
          <p:cNvSpPr/>
          <p:nvPr/>
        </p:nvSpPr>
        <p:spPr>
          <a:xfrm>
            <a:off x="7927754" y="3224032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2407;p40">
            <a:extLst>
              <a:ext uri="{FF2B5EF4-FFF2-40B4-BE49-F238E27FC236}">
                <a16:creationId xmlns:a16="http://schemas.microsoft.com/office/drawing/2014/main" id="{7CB5BCC6-76D7-EB17-254F-A6E604BF45E5}"/>
              </a:ext>
            </a:extLst>
          </p:cNvPr>
          <p:cNvSpPr/>
          <p:nvPr/>
        </p:nvSpPr>
        <p:spPr>
          <a:xfrm>
            <a:off x="7927754" y="4342473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408;p40">
            <a:extLst>
              <a:ext uri="{FF2B5EF4-FFF2-40B4-BE49-F238E27FC236}">
                <a16:creationId xmlns:a16="http://schemas.microsoft.com/office/drawing/2014/main" id="{3F06125D-3420-7BE8-645C-E6BB91D4308F}"/>
              </a:ext>
            </a:extLst>
          </p:cNvPr>
          <p:cNvSpPr/>
          <p:nvPr/>
        </p:nvSpPr>
        <p:spPr>
          <a:xfrm>
            <a:off x="7927754" y="5411194"/>
            <a:ext cx="162000" cy="162000"/>
          </a:xfrm>
          <a:prstGeom prst="flowChartConnector">
            <a:avLst/>
          </a:prstGeom>
          <a:solidFill>
            <a:srgbClr val="E3810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09;p40">
            <a:extLst>
              <a:ext uri="{FF2B5EF4-FFF2-40B4-BE49-F238E27FC236}">
                <a16:creationId xmlns:a16="http://schemas.microsoft.com/office/drawing/2014/main" id="{6C1523FE-92C7-6008-1A8C-041F53BB9504}"/>
              </a:ext>
            </a:extLst>
          </p:cNvPr>
          <p:cNvSpPr/>
          <p:nvPr/>
        </p:nvSpPr>
        <p:spPr>
          <a:xfrm rot="2700000">
            <a:off x="6071120" y="126686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10;p40">
            <a:extLst>
              <a:ext uri="{FF2B5EF4-FFF2-40B4-BE49-F238E27FC236}">
                <a16:creationId xmlns:a16="http://schemas.microsoft.com/office/drawing/2014/main" id="{15A24599-2544-47BC-CD98-D65DE03F5157}"/>
              </a:ext>
            </a:extLst>
          </p:cNvPr>
          <p:cNvSpPr/>
          <p:nvPr/>
        </p:nvSpPr>
        <p:spPr>
          <a:xfrm>
            <a:off x="6225348" y="1418505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11;p40">
            <a:extLst>
              <a:ext uri="{FF2B5EF4-FFF2-40B4-BE49-F238E27FC236}">
                <a16:creationId xmlns:a16="http://schemas.microsoft.com/office/drawing/2014/main" id="{1D2B79B6-232A-64E2-4AE5-5FFBB8D9CD69}"/>
              </a:ext>
            </a:extLst>
          </p:cNvPr>
          <p:cNvSpPr/>
          <p:nvPr/>
        </p:nvSpPr>
        <p:spPr>
          <a:xfrm rot="2700000">
            <a:off x="6071120" y="3660250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412;p40">
            <a:extLst>
              <a:ext uri="{FF2B5EF4-FFF2-40B4-BE49-F238E27FC236}">
                <a16:creationId xmlns:a16="http://schemas.microsoft.com/office/drawing/2014/main" id="{6DF9DDD2-F618-C214-ABA4-8A36C69E8123}"/>
              </a:ext>
            </a:extLst>
          </p:cNvPr>
          <p:cNvSpPr/>
          <p:nvPr/>
        </p:nvSpPr>
        <p:spPr>
          <a:xfrm>
            <a:off x="6225348" y="3816807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409;p40">
            <a:extLst>
              <a:ext uri="{FF2B5EF4-FFF2-40B4-BE49-F238E27FC236}">
                <a16:creationId xmlns:a16="http://schemas.microsoft.com/office/drawing/2014/main" id="{4ED329D3-E1E2-EA3E-2A83-3B9E2BBA3D64}"/>
              </a:ext>
            </a:extLst>
          </p:cNvPr>
          <p:cNvSpPr/>
          <p:nvPr/>
        </p:nvSpPr>
        <p:spPr>
          <a:xfrm rot="13668075">
            <a:off x="8491625" y="2651132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410;p40">
            <a:extLst>
              <a:ext uri="{FF2B5EF4-FFF2-40B4-BE49-F238E27FC236}">
                <a16:creationId xmlns:a16="http://schemas.microsoft.com/office/drawing/2014/main" id="{42F130E4-AD82-4B2D-86A4-50467E3FB6B0}"/>
              </a:ext>
            </a:extLst>
          </p:cNvPr>
          <p:cNvSpPr/>
          <p:nvPr/>
        </p:nvSpPr>
        <p:spPr>
          <a:xfrm rot="10968075">
            <a:off x="8645853" y="2802774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09;p40">
            <a:extLst>
              <a:ext uri="{FF2B5EF4-FFF2-40B4-BE49-F238E27FC236}">
                <a16:creationId xmlns:a16="http://schemas.microsoft.com/office/drawing/2014/main" id="{7D45B375-7C03-2789-3C50-82308E584BB8}"/>
              </a:ext>
            </a:extLst>
          </p:cNvPr>
          <p:cNvSpPr/>
          <p:nvPr/>
        </p:nvSpPr>
        <p:spPr>
          <a:xfrm rot="14270751">
            <a:off x="8530692" y="5025733"/>
            <a:ext cx="1430582" cy="1430582"/>
          </a:xfrm>
          <a:prstGeom prst="teardrop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10;p40">
            <a:extLst>
              <a:ext uri="{FF2B5EF4-FFF2-40B4-BE49-F238E27FC236}">
                <a16:creationId xmlns:a16="http://schemas.microsoft.com/office/drawing/2014/main" id="{44762C2A-36AC-C983-5172-479E5860FA37}"/>
              </a:ext>
            </a:extLst>
          </p:cNvPr>
          <p:cNvSpPr/>
          <p:nvPr/>
        </p:nvSpPr>
        <p:spPr>
          <a:xfrm rot="11570751">
            <a:off x="8684920" y="5177375"/>
            <a:ext cx="1122383" cy="1122383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8AA49D4D-1FAF-8B07-10A2-E6F1D0D25996}"/>
              </a:ext>
            </a:extLst>
          </p:cNvPr>
          <p:cNvSpPr txBox="1">
            <a:spLocks/>
          </p:cNvSpPr>
          <p:nvPr/>
        </p:nvSpPr>
        <p:spPr>
          <a:xfrm>
            <a:off x="5925739" y="165569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AFB63D4B-DCFC-9080-952F-DBAF5724C5BA}"/>
              </a:ext>
            </a:extLst>
          </p:cNvPr>
          <p:cNvSpPr txBox="1">
            <a:spLocks/>
          </p:cNvSpPr>
          <p:nvPr/>
        </p:nvSpPr>
        <p:spPr>
          <a:xfrm>
            <a:off x="5915069" y="406709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802A0E6E-194D-C553-6378-B3F80DEBFE10}"/>
              </a:ext>
            </a:extLst>
          </p:cNvPr>
          <p:cNvSpPr txBox="1">
            <a:spLocks/>
          </p:cNvSpPr>
          <p:nvPr/>
        </p:nvSpPr>
        <p:spPr>
          <a:xfrm>
            <a:off x="8351957" y="3088582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CA9C5233-CC22-BF36-698E-C7AD682FC666}"/>
              </a:ext>
            </a:extLst>
          </p:cNvPr>
          <p:cNvSpPr txBox="1">
            <a:spLocks/>
          </p:cNvSpPr>
          <p:nvPr/>
        </p:nvSpPr>
        <p:spPr>
          <a:xfrm>
            <a:off x="8385311" y="5441860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000" b="1" dirty="0">
                <a:latin typeface="Montserrat Light" pitchFamily="2" charset="0"/>
              </a:rPr>
              <a:t>Texto</a:t>
            </a:r>
          </a:p>
        </p:txBody>
      </p:sp>
      <p:sp>
        <p:nvSpPr>
          <p:cNvPr id="19" name="Google Shape;162;p38">
            <a:extLst>
              <a:ext uri="{FF2B5EF4-FFF2-40B4-BE49-F238E27FC236}">
                <a16:creationId xmlns:a16="http://schemas.microsoft.com/office/drawing/2014/main" id="{A037611B-28CE-9EE0-D887-0D4D171EC6A9}"/>
              </a:ext>
            </a:extLst>
          </p:cNvPr>
          <p:cNvSpPr txBox="1">
            <a:spLocks/>
          </p:cNvSpPr>
          <p:nvPr/>
        </p:nvSpPr>
        <p:spPr>
          <a:xfrm>
            <a:off x="9918027" y="3110649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0" name="Google Shape;162;p38">
            <a:extLst>
              <a:ext uri="{FF2B5EF4-FFF2-40B4-BE49-F238E27FC236}">
                <a16:creationId xmlns:a16="http://schemas.microsoft.com/office/drawing/2014/main" id="{35D8C4D6-71DE-DA8C-8D09-CEDB55D11EF3}"/>
              </a:ext>
            </a:extLst>
          </p:cNvPr>
          <p:cNvSpPr txBox="1">
            <a:spLocks/>
          </p:cNvSpPr>
          <p:nvPr/>
        </p:nvSpPr>
        <p:spPr>
          <a:xfrm>
            <a:off x="9971953" y="550879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1" name="Google Shape;162;p38">
            <a:extLst>
              <a:ext uri="{FF2B5EF4-FFF2-40B4-BE49-F238E27FC236}">
                <a16:creationId xmlns:a16="http://schemas.microsoft.com/office/drawing/2014/main" id="{5DCEDEF9-6C70-6179-DF27-2635B3AB94F9}"/>
              </a:ext>
            </a:extLst>
          </p:cNvPr>
          <p:cNvSpPr txBox="1">
            <a:spLocks/>
          </p:cNvSpPr>
          <p:nvPr/>
        </p:nvSpPr>
        <p:spPr>
          <a:xfrm>
            <a:off x="4245310" y="1704313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9A5F13B8-9DA8-AB3D-0CD3-C4E798E8B3B0}"/>
              </a:ext>
            </a:extLst>
          </p:cNvPr>
          <p:cNvSpPr txBox="1">
            <a:spLocks/>
          </p:cNvSpPr>
          <p:nvPr/>
        </p:nvSpPr>
        <p:spPr>
          <a:xfrm>
            <a:off x="4293173" y="4176337"/>
            <a:ext cx="1721343" cy="55076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1400" b="0" dirty="0">
                <a:latin typeface="Montserrat Light" pitchFamily="2" charset="0"/>
              </a:rPr>
              <a:t>Texto complementario</a:t>
            </a:r>
          </a:p>
        </p:txBody>
      </p:sp>
      <p:sp>
        <p:nvSpPr>
          <p:cNvPr id="30" name="Google Shape;162;p38">
            <a:extLst>
              <a:ext uri="{FF2B5EF4-FFF2-40B4-BE49-F238E27FC236}">
                <a16:creationId xmlns:a16="http://schemas.microsoft.com/office/drawing/2014/main" id="{7F46EF41-8E20-2A2C-685E-3247B458B2D8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31" name="Imagen 30" descr="Logotipo&#10;&#10;El contenido generado por IA puede ser incorrecto.">
            <a:extLst>
              <a:ext uri="{FF2B5EF4-FFF2-40B4-BE49-F238E27FC236}">
                <a16:creationId xmlns:a16="http://schemas.microsoft.com/office/drawing/2014/main" id="{D9EDABFE-66FF-2575-4097-52EA6D4093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81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EF2244EB-E0C5-4844-8028-5E325B3E6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EBCC9599-84E6-371F-7B43-4ED1E5B9A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10" name="Google Shape;165;p38">
            <a:extLst>
              <a:ext uri="{FF2B5EF4-FFF2-40B4-BE49-F238E27FC236}">
                <a16:creationId xmlns:a16="http://schemas.microsoft.com/office/drawing/2014/main" id="{5B294A1E-77F4-0CC3-AFDC-4FCF5EA003E7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Elipse 11">
            <a:extLst>
              <a:ext uri="{FF2B5EF4-FFF2-40B4-BE49-F238E27FC236}">
                <a16:creationId xmlns:a16="http://schemas.microsoft.com/office/drawing/2014/main" id="{64105C2B-5CC6-EBBF-5CBE-639C8F37B0F1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8630DD9D-F9CC-76B2-AFAD-770F28AB6DF4}"/>
              </a:ext>
            </a:extLst>
          </p:cNvPr>
          <p:cNvSpPr/>
          <p:nvPr/>
        </p:nvSpPr>
        <p:spPr>
          <a:xfrm>
            <a:off x="-700689" y="1295151"/>
            <a:ext cx="6337213" cy="52650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EE608421-0905-123E-0C87-2CFA774E3BE7}"/>
              </a:ext>
            </a:extLst>
          </p:cNvPr>
          <p:cNvSpPr txBox="1">
            <a:spLocks/>
          </p:cNvSpPr>
          <p:nvPr/>
        </p:nvSpPr>
        <p:spPr>
          <a:xfrm>
            <a:off x="405187" y="155329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000" b="1" dirty="0">
                <a:solidFill>
                  <a:srgbClr val="074683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6" name="Google Shape;162;p38">
            <a:extLst>
              <a:ext uri="{FF2B5EF4-FFF2-40B4-BE49-F238E27FC236}">
                <a16:creationId xmlns:a16="http://schemas.microsoft.com/office/drawing/2014/main" id="{D70B95E3-1471-52AA-884E-73DAA1EFB653}"/>
              </a:ext>
            </a:extLst>
          </p:cNvPr>
          <p:cNvSpPr txBox="1">
            <a:spLocks/>
          </p:cNvSpPr>
          <p:nvPr/>
        </p:nvSpPr>
        <p:spPr>
          <a:xfrm>
            <a:off x="755532" y="2276505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7" name="Google Shape;162;p38">
            <a:extLst>
              <a:ext uri="{FF2B5EF4-FFF2-40B4-BE49-F238E27FC236}">
                <a16:creationId xmlns:a16="http://schemas.microsoft.com/office/drawing/2014/main" id="{02281CB6-021E-EEA0-9546-7219941AD6B6}"/>
              </a:ext>
            </a:extLst>
          </p:cNvPr>
          <p:cNvSpPr txBox="1">
            <a:spLocks/>
          </p:cNvSpPr>
          <p:nvPr/>
        </p:nvSpPr>
        <p:spPr>
          <a:xfrm>
            <a:off x="755532" y="3648274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18" name="Google Shape;162;p38">
            <a:extLst>
              <a:ext uri="{FF2B5EF4-FFF2-40B4-BE49-F238E27FC236}">
                <a16:creationId xmlns:a16="http://schemas.microsoft.com/office/drawing/2014/main" id="{FE75ACA7-938A-A630-A49C-D2D682798302}"/>
              </a:ext>
            </a:extLst>
          </p:cNvPr>
          <p:cNvSpPr txBox="1">
            <a:spLocks/>
          </p:cNvSpPr>
          <p:nvPr/>
        </p:nvSpPr>
        <p:spPr>
          <a:xfrm>
            <a:off x="755532" y="4987243"/>
            <a:ext cx="4276701" cy="137176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laboreorem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0" kern="1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400" b="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,.</a:t>
            </a:r>
            <a:endParaRPr lang="es-CO" sz="1400" b="0" dirty="0">
              <a:solidFill>
                <a:schemeClr val="tx1">
                  <a:lumMod val="75000"/>
                  <a:lumOff val="25000"/>
                </a:schemeClr>
              </a:solidFill>
              <a:latin typeface="Montserrat Light" pitchFamily="2" charset="0"/>
            </a:endParaRPr>
          </a:p>
        </p:txBody>
      </p:sp>
      <p:pic>
        <p:nvPicPr>
          <p:cNvPr id="4" name="Imagen 3" descr="Una persona con los brazos abiertos&#10;&#10;Descripción generada automáticamente con confianza media">
            <a:extLst>
              <a:ext uri="{FF2B5EF4-FFF2-40B4-BE49-F238E27FC236}">
                <a16:creationId xmlns:a16="http://schemas.microsoft.com/office/drawing/2014/main" id="{3D2B4240-8DE3-7535-F3CC-8ACFDB10A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7" t="9200" r="7821"/>
          <a:stretch/>
        </p:blipFill>
        <p:spPr>
          <a:xfrm>
            <a:off x="5128297" y="730824"/>
            <a:ext cx="6900619" cy="6131315"/>
          </a:xfrm>
          <a:prstGeom prst="rect">
            <a:avLst/>
          </a:prstGeom>
        </p:spPr>
      </p:pic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9B29ADF3-71EE-9C31-9CE1-1FADA379C6C3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5" name="Imagen 4" descr="Logotipo&#10;&#10;El contenido generado por IA puede ser incorrecto.">
            <a:extLst>
              <a:ext uri="{FF2B5EF4-FFF2-40B4-BE49-F238E27FC236}">
                <a16:creationId xmlns:a16="http://schemas.microsoft.com/office/drawing/2014/main" id="{5E425BC8-80A9-FB23-1E82-71FBD4A32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1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ieve, dibujo&#10;&#10;Descripción generada automáticamente">
            <a:extLst>
              <a:ext uri="{FF2B5EF4-FFF2-40B4-BE49-F238E27FC236}">
                <a16:creationId xmlns:a16="http://schemas.microsoft.com/office/drawing/2014/main" id="{163F7EC6-9B18-3982-70DF-C0A31FB9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Google Shape;165;p38">
            <a:extLst>
              <a:ext uri="{FF2B5EF4-FFF2-40B4-BE49-F238E27FC236}">
                <a16:creationId xmlns:a16="http://schemas.microsoft.com/office/drawing/2014/main" id="{1B0602B4-7CE7-DBCF-0ED2-D1E84CF433D2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noFill/>
          <a:ln w="38100" cap="flat" cmpd="sng">
            <a:solidFill>
              <a:srgbClr val="E3810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E64AD78B-2778-AAF0-2AE2-FA80FD68B0A3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21B8C8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8" name="Imagen 7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EA3CBFB-53B7-6A57-C0ED-42FF5FD7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33532"/>
          <a:stretch/>
        </p:blipFill>
        <p:spPr>
          <a:xfrm>
            <a:off x="404876" y="352870"/>
            <a:ext cx="2074649" cy="701872"/>
          </a:xfrm>
          <a:prstGeom prst="rect">
            <a:avLst/>
          </a:prstGeom>
        </p:spPr>
      </p:pic>
      <p:sp>
        <p:nvSpPr>
          <p:cNvPr id="6" name="Google Shape;162;p38">
            <a:extLst>
              <a:ext uri="{FF2B5EF4-FFF2-40B4-BE49-F238E27FC236}">
                <a16:creationId xmlns:a16="http://schemas.microsoft.com/office/drawing/2014/main" id="{8DB6C262-833C-572C-D9DF-D0C68CA0C92F}"/>
              </a:ext>
            </a:extLst>
          </p:cNvPr>
          <p:cNvSpPr txBox="1">
            <a:spLocks/>
          </p:cNvSpPr>
          <p:nvPr/>
        </p:nvSpPr>
        <p:spPr>
          <a:xfrm>
            <a:off x="6839889" y="2669476"/>
            <a:ext cx="4275681" cy="386825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Agregar texto: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incididunt</a:t>
            </a:r>
            <a:r>
              <a:rPr lang="es-MX" sz="1600" b="0" kern="100" dirty="0">
                <a:solidFill>
                  <a:schemeClr val="bg2">
                    <a:lumMod val="25000"/>
                  </a:schemeClr>
                </a:solidFill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 labore et</a:t>
            </a:r>
            <a:endParaRPr lang="es-CO" sz="2400" b="0" dirty="0">
              <a:solidFill>
                <a:schemeClr val="bg2">
                  <a:lumMod val="25000"/>
                </a:schemeClr>
              </a:solidFill>
              <a:latin typeface="Montserrat Light" pitchFamily="2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A556CB97-ADD2-602A-5474-776F51A1D118}"/>
              </a:ext>
            </a:extLst>
          </p:cNvPr>
          <p:cNvSpPr/>
          <p:nvPr/>
        </p:nvSpPr>
        <p:spPr>
          <a:xfrm>
            <a:off x="1528742" y="2085583"/>
            <a:ext cx="4709786" cy="4772417"/>
          </a:xfrm>
          <a:prstGeom prst="ellipse">
            <a:avLst/>
          </a:prstGeom>
          <a:solidFill>
            <a:srgbClr val="21B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 descr="Un jugador de béisbol con un guante de béisbol&#10;&#10;Descripción generada automáticamente con confianza media">
            <a:extLst>
              <a:ext uri="{FF2B5EF4-FFF2-40B4-BE49-F238E27FC236}">
                <a16:creationId xmlns:a16="http://schemas.microsoft.com/office/drawing/2014/main" id="{C849399A-C2AC-449D-BE09-82AA5DBC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7592" r="23947"/>
          <a:stretch/>
        </p:blipFill>
        <p:spPr>
          <a:xfrm>
            <a:off x="0" y="2085583"/>
            <a:ext cx="2934269" cy="5036041"/>
          </a:xfrm>
          <a:prstGeom prst="rect">
            <a:avLst/>
          </a:prstGeom>
        </p:spPr>
      </p:pic>
      <p:sp>
        <p:nvSpPr>
          <p:cNvPr id="11" name="Google Shape;162;p38">
            <a:extLst>
              <a:ext uri="{FF2B5EF4-FFF2-40B4-BE49-F238E27FC236}">
                <a16:creationId xmlns:a16="http://schemas.microsoft.com/office/drawing/2014/main" id="{994791AD-0542-38DB-449D-072A22E02844}"/>
              </a:ext>
            </a:extLst>
          </p:cNvPr>
          <p:cNvSpPr txBox="1">
            <a:spLocks/>
          </p:cNvSpPr>
          <p:nvPr/>
        </p:nvSpPr>
        <p:spPr>
          <a:xfrm>
            <a:off x="2408985" y="3460495"/>
            <a:ext cx="3391981" cy="1384784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Agregar título</a:t>
            </a:r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BC4EA221-22D8-F351-596D-D03A8F30854A}"/>
              </a:ext>
            </a:extLst>
          </p:cNvPr>
          <p:cNvSpPr txBox="1">
            <a:spLocks/>
          </p:cNvSpPr>
          <p:nvPr/>
        </p:nvSpPr>
        <p:spPr>
          <a:xfrm>
            <a:off x="2313451" y="5105848"/>
            <a:ext cx="3391981" cy="548050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dirty="0">
                <a:solidFill>
                  <a:schemeClr val="bg1"/>
                </a:solidFill>
                <a:latin typeface="Montserrat" pitchFamily="2" charset="0"/>
              </a:rPr>
              <a:t>Agregar subtítulo</a:t>
            </a:r>
          </a:p>
        </p:txBody>
      </p:sp>
      <p:sp>
        <p:nvSpPr>
          <p:cNvPr id="13" name="Google Shape;162;p38">
            <a:extLst>
              <a:ext uri="{FF2B5EF4-FFF2-40B4-BE49-F238E27FC236}">
                <a16:creationId xmlns:a16="http://schemas.microsoft.com/office/drawing/2014/main" id="{B4E39674-AFDA-9486-5EAA-70173D4FE8A5}"/>
              </a:ext>
            </a:extLst>
          </p:cNvPr>
          <p:cNvSpPr txBox="1">
            <a:spLocks/>
          </p:cNvSpPr>
          <p:nvPr/>
        </p:nvSpPr>
        <p:spPr>
          <a:xfrm>
            <a:off x="7126179" y="2083059"/>
            <a:ext cx="3703100" cy="402609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400" b="1" dirty="0">
                <a:solidFill>
                  <a:schemeClr val="bg2">
                    <a:lumMod val="25000"/>
                  </a:schemeClr>
                </a:solidFill>
                <a:latin typeface="Montserrat" pitchFamily="2" charset="0"/>
              </a:rPr>
              <a:t>Título</a:t>
            </a: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C01BF866-5679-3C97-6930-3BCA9021D322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rgbClr val="074683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15" name="Imagen 14" descr="Logotipo&#10;&#10;El contenido generado por IA puede ser incorrecto.">
            <a:extLst>
              <a:ext uri="{FF2B5EF4-FFF2-40B4-BE49-F238E27FC236}">
                <a16:creationId xmlns:a16="http://schemas.microsoft.com/office/drawing/2014/main" id="{AD3B793E-EDFA-BC0B-55BC-DF893F508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B2CB21B5-5A3B-B61E-F1F4-97122E04E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ABA21D8A-138A-7546-B768-21C1DA6B72CD}"/>
              </a:ext>
            </a:extLst>
          </p:cNvPr>
          <p:cNvGrpSpPr/>
          <p:nvPr/>
        </p:nvGrpSpPr>
        <p:grpSpPr>
          <a:xfrm>
            <a:off x="6550925" y="0"/>
            <a:ext cx="5641076" cy="6858000"/>
            <a:chOff x="6550925" y="0"/>
            <a:chExt cx="5641076" cy="6858000"/>
          </a:xfrm>
        </p:grpSpPr>
        <p:pic>
          <p:nvPicPr>
            <p:cNvPr id="24" name="Imagen 23" descr="Imagen que contiene interior, tabla, computadora, ventana&#10;&#10;Descripción generada automáticamente">
              <a:extLst>
                <a:ext uri="{FF2B5EF4-FFF2-40B4-BE49-F238E27FC236}">
                  <a16:creationId xmlns:a16="http://schemas.microsoft.com/office/drawing/2014/main" id="{573857DF-9EA7-B1C8-712C-F5EF53259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65" b="7650"/>
            <a:stretch/>
          </p:blipFill>
          <p:spPr>
            <a:xfrm>
              <a:off x="6550925" y="0"/>
              <a:ext cx="5641076" cy="6858000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61399133-E593-B5F7-72B4-F720E8B7C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384" r="10127"/>
            <a:stretch/>
          </p:blipFill>
          <p:spPr>
            <a:xfrm>
              <a:off x="8256896" y="2469946"/>
              <a:ext cx="2522002" cy="1610736"/>
            </a:xfrm>
            <a:prstGeom prst="rect">
              <a:avLst/>
            </a:prstGeom>
          </p:spPr>
        </p:pic>
        <p:sp>
          <p:nvSpPr>
            <p:cNvPr id="26" name="Google Shape;646;p58">
              <a:extLst>
                <a:ext uri="{FF2B5EF4-FFF2-40B4-BE49-F238E27FC236}">
                  <a16:creationId xmlns:a16="http://schemas.microsoft.com/office/drawing/2014/main" id="{628F5E05-E539-7011-4539-94C242BE935D}"/>
                </a:ext>
              </a:extLst>
            </p:cNvPr>
            <p:cNvSpPr/>
            <p:nvPr/>
          </p:nvSpPr>
          <p:spPr>
            <a:xfrm>
              <a:off x="9365407" y="3098294"/>
              <a:ext cx="414985" cy="41498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7;p58">
              <a:extLst>
                <a:ext uri="{FF2B5EF4-FFF2-40B4-BE49-F238E27FC236}">
                  <a16:creationId xmlns:a16="http://schemas.microsoft.com/office/drawing/2014/main" id="{CB2FE6CE-358B-DA6E-144D-5BE6115648F4}"/>
                </a:ext>
              </a:extLst>
            </p:cNvPr>
            <p:cNvSpPr/>
            <p:nvPr/>
          </p:nvSpPr>
          <p:spPr>
            <a:xfrm rot="5400000">
              <a:off x="9488816" y="3199249"/>
              <a:ext cx="246390" cy="213112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rgbClr val="FDFDF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62;p38">
            <a:extLst>
              <a:ext uri="{FF2B5EF4-FFF2-40B4-BE49-F238E27FC236}">
                <a16:creationId xmlns:a16="http://schemas.microsoft.com/office/drawing/2014/main" id="{239BD1F0-AC91-9BB6-4F2C-CFB3F472C852}"/>
              </a:ext>
            </a:extLst>
          </p:cNvPr>
          <p:cNvSpPr txBox="1">
            <a:spLocks/>
          </p:cNvSpPr>
          <p:nvPr/>
        </p:nvSpPr>
        <p:spPr>
          <a:xfrm>
            <a:off x="701463" y="5407323"/>
            <a:ext cx="4977390" cy="597691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2800" b="1" dirty="0">
                <a:solidFill>
                  <a:schemeClr val="bg1"/>
                </a:solidFill>
                <a:latin typeface="Montserrat" pitchFamily="2" charset="0"/>
              </a:rPr>
              <a:t>Texto importante</a:t>
            </a:r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65542AF5-A74E-EA8C-5DC0-4898F632D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7" y="297776"/>
            <a:ext cx="2074854" cy="736179"/>
          </a:xfrm>
          <a:prstGeom prst="rect">
            <a:avLst/>
          </a:prstGeom>
        </p:spPr>
      </p:pic>
      <p:cxnSp>
        <p:nvCxnSpPr>
          <p:cNvPr id="7" name="Google Shape;165;p38">
            <a:extLst>
              <a:ext uri="{FF2B5EF4-FFF2-40B4-BE49-F238E27FC236}">
                <a16:creationId xmlns:a16="http://schemas.microsoft.com/office/drawing/2014/main" id="{CFFEA928-1729-8BA2-2FC8-220CA83B4803}"/>
              </a:ext>
            </a:extLst>
          </p:cNvPr>
          <p:cNvCxnSpPr>
            <a:cxnSpLocks/>
          </p:cNvCxnSpPr>
          <p:nvPr/>
        </p:nvCxnSpPr>
        <p:spPr>
          <a:xfrm flipV="1">
            <a:off x="2685679" y="449288"/>
            <a:ext cx="0" cy="50038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Elipse 8">
            <a:extLst>
              <a:ext uri="{FF2B5EF4-FFF2-40B4-BE49-F238E27FC236}">
                <a16:creationId xmlns:a16="http://schemas.microsoft.com/office/drawing/2014/main" id="{9F8092F7-A344-11CD-039B-16330B5A90C9}"/>
              </a:ext>
            </a:extLst>
          </p:cNvPr>
          <p:cNvSpPr/>
          <p:nvPr/>
        </p:nvSpPr>
        <p:spPr>
          <a:xfrm>
            <a:off x="10778898" y="-1092324"/>
            <a:ext cx="2113791" cy="2184644"/>
          </a:xfrm>
          <a:prstGeom prst="ellipse">
            <a:avLst/>
          </a:prstGeom>
          <a:solidFill>
            <a:srgbClr val="074683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Google Shape;162;p38">
            <a:extLst>
              <a:ext uri="{FF2B5EF4-FFF2-40B4-BE49-F238E27FC236}">
                <a16:creationId xmlns:a16="http://schemas.microsoft.com/office/drawing/2014/main" id="{1B8F1F8C-2FCC-6A74-8047-146EC5C9DFA2}"/>
              </a:ext>
            </a:extLst>
          </p:cNvPr>
          <p:cNvSpPr txBox="1">
            <a:spLocks/>
          </p:cNvSpPr>
          <p:nvPr/>
        </p:nvSpPr>
        <p:spPr>
          <a:xfrm>
            <a:off x="1074680" y="4184467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4" name="Google Shape;162;p38">
            <a:extLst>
              <a:ext uri="{FF2B5EF4-FFF2-40B4-BE49-F238E27FC236}">
                <a16:creationId xmlns:a16="http://schemas.microsoft.com/office/drawing/2014/main" id="{F30B24F8-F8B8-0F81-E9B0-8CC5ED5C0B04}"/>
              </a:ext>
            </a:extLst>
          </p:cNvPr>
          <p:cNvSpPr txBox="1">
            <a:spLocks/>
          </p:cNvSpPr>
          <p:nvPr/>
        </p:nvSpPr>
        <p:spPr>
          <a:xfrm>
            <a:off x="1205893" y="3116945"/>
            <a:ext cx="4155401" cy="1050893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Agregar texto: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Lorem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ipsum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dolor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sit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amet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consectetur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adipiscing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elit, sed do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eiusmod</a:t>
            </a:r>
            <a:r>
              <a:rPr lang="es-MX" sz="1600" b="0" kern="100" dirty="0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s-MX" sz="1600" b="0" kern="100" dirty="0" err="1">
                <a:effectLst/>
                <a:latin typeface="Montserrat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tempor</a:t>
            </a:r>
            <a:endParaRPr lang="es-CO" sz="2400" b="0" dirty="0">
              <a:solidFill>
                <a:schemeClr val="bg1"/>
              </a:solidFill>
              <a:latin typeface="Montserrat Light" pitchFamily="2" charset="0"/>
            </a:endParaRPr>
          </a:p>
        </p:txBody>
      </p:sp>
      <p:sp>
        <p:nvSpPr>
          <p:cNvPr id="15" name="Google Shape;162;p38">
            <a:extLst>
              <a:ext uri="{FF2B5EF4-FFF2-40B4-BE49-F238E27FC236}">
                <a16:creationId xmlns:a16="http://schemas.microsoft.com/office/drawing/2014/main" id="{5699807E-4766-CA7D-DCBF-3EAD1D74582B}"/>
              </a:ext>
            </a:extLst>
          </p:cNvPr>
          <p:cNvSpPr txBox="1">
            <a:spLocks/>
          </p:cNvSpPr>
          <p:nvPr/>
        </p:nvSpPr>
        <p:spPr>
          <a:xfrm>
            <a:off x="663686" y="2042737"/>
            <a:ext cx="4977390" cy="79982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CO" sz="4800" b="1" dirty="0">
                <a:solidFill>
                  <a:schemeClr val="bg1"/>
                </a:solidFill>
                <a:latin typeface="Montserrat" pitchFamily="2" charset="0"/>
              </a:rPr>
              <a:t>Título video</a:t>
            </a:r>
          </a:p>
        </p:txBody>
      </p:sp>
      <p:sp>
        <p:nvSpPr>
          <p:cNvPr id="3" name="Google Shape;162;p38">
            <a:extLst>
              <a:ext uri="{FF2B5EF4-FFF2-40B4-BE49-F238E27FC236}">
                <a16:creationId xmlns:a16="http://schemas.microsoft.com/office/drawing/2014/main" id="{7B6BF4AC-5160-DA36-86FD-FE91BB4D03ED}"/>
              </a:ext>
            </a:extLst>
          </p:cNvPr>
          <p:cNvSpPr txBox="1">
            <a:spLocks/>
          </p:cNvSpPr>
          <p:nvPr/>
        </p:nvSpPr>
        <p:spPr>
          <a:xfrm>
            <a:off x="2773373" y="388117"/>
            <a:ext cx="2764365" cy="555496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s-CO" sz="2000" b="1" i="1" dirty="0">
                <a:solidFill>
                  <a:schemeClr val="bg1"/>
                </a:solidFill>
                <a:latin typeface="Montserrat" pitchFamily="2" charset="0"/>
              </a:rPr>
              <a:t>Desde 1993</a:t>
            </a:r>
          </a:p>
        </p:txBody>
      </p: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04D1CFFF-5B34-0153-868C-D977E0E95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842" y="70402"/>
            <a:ext cx="857106" cy="85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58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1127</Words>
  <Application>Microsoft Office PowerPoint</Application>
  <PresentationFormat>Panorámica</PresentationFormat>
  <Paragraphs>92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Aptos</vt:lpstr>
      <vt:lpstr>Arial</vt:lpstr>
      <vt:lpstr>Montserrat</vt:lpstr>
      <vt:lpstr>Montserrat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Luz Adriana Ángel Toro</dc:creator>
  <cp:lastModifiedBy>Luz Adriana Ángel Toro</cp:lastModifiedBy>
  <cp:revision>2</cp:revision>
  <dcterms:created xsi:type="dcterms:W3CDTF">2025-01-15T19:38:23Z</dcterms:created>
  <dcterms:modified xsi:type="dcterms:W3CDTF">2025-12-30T14:06:17Z</dcterms:modified>
</cp:coreProperties>
</file>