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72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6" r:id="rId15"/>
    <p:sldId id="287" r:id="rId16"/>
    <p:sldId id="285" r:id="rId17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4683"/>
    <a:srgbClr val="B1D40D"/>
    <a:srgbClr val="E3810B"/>
    <a:srgbClr val="008CCD"/>
    <a:srgbClr val="FFC71F"/>
    <a:srgbClr val="9823DC"/>
    <a:srgbClr val="21B8C8"/>
    <a:srgbClr val="0F6F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8768FF-C7D2-4B44-81D1-E7ED9B0AA84D}" v="57" dt="2025-12-24T13:46:17.0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061" autoAdjust="0"/>
  </p:normalViewPr>
  <p:slideViewPr>
    <p:cSldViewPr snapToGrid="0">
      <p:cViewPr varScale="1">
        <p:scale>
          <a:sx n="69" d="100"/>
          <a:sy n="69" d="100"/>
        </p:scale>
        <p:origin x="78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z Adriana Ángel Toro" userId="a2eb6327-1ec8-444c-98e8-718fad362763" providerId="ADAL" clId="{7F4FCC81-B788-4105-8DA9-5CF139C79C5D}"/>
    <pc:docChg chg="custSel modSld modMainMaster">
      <pc:chgData name="Luz Adriana Ángel Toro" userId="a2eb6327-1ec8-444c-98e8-718fad362763" providerId="ADAL" clId="{7F4FCC81-B788-4105-8DA9-5CF139C79C5D}" dt="2025-12-24T13:46:18.318" v="131" actId="207"/>
      <pc:docMkLst>
        <pc:docMk/>
      </pc:docMkLst>
      <pc:sldChg chg="addSp delSp modSp mod">
        <pc:chgData name="Luz Adriana Ángel Toro" userId="a2eb6327-1ec8-444c-98e8-718fad362763" providerId="ADAL" clId="{7F4FCC81-B788-4105-8DA9-5CF139C79C5D}" dt="2025-12-24T12:19:11.855" v="47"/>
        <pc:sldMkLst>
          <pc:docMk/>
          <pc:sldMk cId="3309961821" sldId="274"/>
        </pc:sldMkLst>
        <pc:spChg chg="add mod">
          <ac:chgData name="Luz Adriana Ángel Toro" userId="a2eb6327-1ec8-444c-98e8-718fad362763" providerId="ADAL" clId="{7F4FCC81-B788-4105-8DA9-5CF139C79C5D}" dt="2025-12-23T21:20:10.618" v="11"/>
          <ac:spMkLst>
            <pc:docMk/>
            <pc:sldMk cId="3309961821" sldId="274"/>
            <ac:spMk id="2" creationId="{43FB674E-A876-09DB-5A2B-377DFBDEEE12}"/>
          </ac:spMkLst>
        </pc:spChg>
        <pc:spChg chg="add del mod">
          <ac:chgData name="Luz Adriana Ángel Toro" userId="a2eb6327-1ec8-444c-98e8-718fad362763" providerId="ADAL" clId="{7F4FCC81-B788-4105-8DA9-5CF139C79C5D}" dt="2025-12-24T12:19:03.611" v="46" actId="478"/>
          <ac:spMkLst>
            <pc:docMk/>
            <pc:sldMk cId="3309961821" sldId="274"/>
            <ac:spMk id="4" creationId="{E254B9BE-9B2B-8E0F-2913-4C402B4ABD54}"/>
          </ac:spMkLst>
        </pc:spChg>
        <pc:spChg chg="del">
          <ac:chgData name="Luz Adriana Ángel Toro" userId="a2eb6327-1ec8-444c-98e8-718fad362763" providerId="ADAL" clId="{7F4FCC81-B788-4105-8DA9-5CF139C79C5D}" dt="2025-12-23T21:20:10.309" v="10" actId="478"/>
          <ac:spMkLst>
            <pc:docMk/>
            <pc:sldMk cId="3309961821" sldId="274"/>
            <ac:spMk id="16" creationId="{A46EACCA-8EF8-30E7-5EEA-6917A383A3EF}"/>
          </ac:spMkLst>
        </pc:spChg>
        <pc:picChg chg="add mod">
          <ac:chgData name="Luz Adriana Ángel Toro" userId="a2eb6327-1ec8-444c-98e8-718fad362763" providerId="ADAL" clId="{7F4FCC81-B788-4105-8DA9-5CF139C79C5D}" dt="2025-12-24T12:19:11.855" v="47"/>
          <ac:picMkLst>
            <pc:docMk/>
            <pc:sldMk cId="3309961821" sldId="274"/>
            <ac:picMk id="5" creationId="{CA1C1E86-E8C5-C5B1-6878-893C2340E83C}"/>
          </ac:picMkLst>
        </pc:picChg>
        <pc:picChg chg="del">
          <ac:chgData name="Luz Adriana Ángel Toro" userId="a2eb6327-1ec8-444c-98e8-718fad362763" providerId="ADAL" clId="{7F4FCC81-B788-4105-8DA9-5CF139C79C5D}" dt="2025-12-23T21:20:10.309" v="10" actId="478"/>
          <ac:picMkLst>
            <pc:docMk/>
            <pc:sldMk cId="3309961821" sldId="274"/>
            <ac:picMk id="18" creationId="{96F72D45-B00E-4213-3D49-97858CE605C3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24T12:19:16.271" v="49"/>
        <pc:sldMkLst>
          <pc:docMk/>
          <pc:sldMk cId="2131430886" sldId="275"/>
        </pc:sldMkLst>
        <pc:spChg chg="add mod">
          <ac:chgData name="Luz Adriana Ángel Toro" userId="a2eb6327-1ec8-444c-98e8-718fad362763" providerId="ADAL" clId="{7F4FCC81-B788-4105-8DA9-5CF139C79C5D}" dt="2025-12-23T21:20:14.616" v="13"/>
          <ac:spMkLst>
            <pc:docMk/>
            <pc:sldMk cId="2131430886" sldId="275"/>
            <ac:spMk id="4" creationId="{F5C576FA-C054-8458-F351-42C1C5EC6094}"/>
          </ac:spMkLst>
        </pc:spChg>
        <pc:spChg chg="del">
          <ac:chgData name="Luz Adriana Ángel Toro" userId="a2eb6327-1ec8-444c-98e8-718fad362763" providerId="ADAL" clId="{7F4FCC81-B788-4105-8DA9-5CF139C79C5D}" dt="2025-12-23T21:20:14.356" v="12" actId="478"/>
          <ac:spMkLst>
            <pc:docMk/>
            <pc:sldMk cId="2131430886" sldId="275"/>
            <ac:spMk id="11" creationId="{0994380E-3CFE-3C53-90CE-5DEA73D0E6B8}"/>
          </ac:spMkLst>
        </pc:spChg>
        <pc:spChg chg="add del mod">
          <ac:chgData name="Luz Adriana Ángel Toro" userId="a2eb6327-1ec8-444c-98e8-718fad362763" providerId="ADAL" clId="{7F4FCC81-B788-4105-8DA9-5CF139C79C5D}" dt="2025-12-24T12:19:16.011" v="48" actId="478"/>
          <ac:spMkLst>
            <pc:docMk/>
            <pc:sldMk cId="2131430886" sldId="275"/>
            <ac:spMk id="14" creationId="{C004511B-FF55-8BB5-2EB9-BE1056A4054E}"/>
          </ac:spMkLst>
        </pc:spChg>
        <pc:picChg chg="add mod">
          <ac:chgData name="Luz Adriana Ángel Toro" userId="a2eb6327-1ec8-444c-98e8-718fad362763" providerId="ADAL" clId="{7F4FCC81-B788-4105-8DA9-5CF139C79C5D}" dt="2025-12-24T12:19:16.271" v="49"/>
          <ac:picMkLst>
            <pc:docMk/>
            <pc:sldMk cId="2131430886" sldId="275"/>
            <ac:picMk id="11" creationId="{182F0FDD-F3AB-595C-2489-E7EBF82B0DD1}"/>
          </ac:picMkLst>
        </pc:picChg>
        <pc:picChg chg="del">
          <ac:chgData name="Luz Adriana Ángel Toro" userId="a2eb6327-1ec8-444c-98e8-718fad362763" providerId="ADAL" clId="{7F4FCC81-B788-4105-8DA9-5CF139C79C5D}" dt="2025-12-23T21:20:14.356" v="12" actId="478"/>
          <ac:picMkLst>
            <pc:docMk/>
            <pc:sldMk cId="2131430886" sldId="275"/>
            <ac:picMk id="13" creationId="{4E23B661-3E0C-2D3F-E2AC-15DFB1C92230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24T12:20:02.240" v="51"/>
        <pc:sldMkLst>
          <pc:docMk/>
          <pc:sldMk cId="4025004135" sldId="276"/>
        </pc:sldMkLst>
        <pc:spChg chg="add mod">
          <ac:chgData name="Luz Adriana Ángel Toro" userId="a2eb6327-1ec8-444c-98e8-718fad362763" providerId="ADAL" clId="{7F4FCC81-B788-4105-8DA9-5CF139C79C5D}" dt="2025-12-23T21:20:25.323" v="16" actId="207"/>
          <ac:spMkLst>
            <pc:docMk/>
            <pc:sldMk cId="4025004135" sldId="276"/>
            <ac:spMk id="3" creationId="{2D123DF8-A2D8-B404-F6FC-94873D3F8D37}"/>
          </ac:spMkLst>
        </pc:spChg>
        <pc:spChg chg="add del mod">
          <ac:chgData name="Luz Adriana Ángel Toro" userId="a2eb6327-1ec8-444c-98e8-718fad362763" providerId="ADAL" clId="{7F4FCC81-B788-4105-8DA9-5CF139C79C5D}" dt="2025-12-24T12:20:01.930" v="50" actId="478"/>
          <ac:spMkLst>
            <pc:docMk/>
            <pc:sldMk cId="4025004135" sldId="276"/>
            <ac:spMk id="4" creationId="{DB3E39B7-4439-1BFF-B25C-BF5DDF868D06}"/>
          </ac:spMkLst>
        </pc:spChg>
        <pc:spChg chg="del">
          <ac:chgData name="Luz Adriana Ángel Toro" userId="a2eb6327-1ec8-444c-98e8-718fad362763" providerId="ADAL" clId="{7F4FCC81-B788-4105-8DA9-5CF139C79C5D}" dt="2025-12-23T21:20:18.276" v="14" actId="478"/>
          <ac:spMkLst>
            <pc:docMk/>
            <pc:sldMk cId="4025004135" sldId="276"/>
            <ac:spMk id="14" creationId="{75265F28-36B3-EE6B-5E67-A5BA3BD9A96B}"/>
          </ac:spMkLst>
        </pc:spChg>
        <pc:picChg chg="add mod">
          <ac:chgData name="Luz Adriana Ángel Toro" userId="a2eb6327-1ec8-444c-98e8-718fad362763" providerId="ADAL" clId="{7F4FCC81-B788-4105-8DA9-5CF139C79C5D}" dt="2025-12-24T12:20:02.240" v="51"/>
          <ac:picMkLst>
            <pc:docMk/>
            <pc:sldMk cId="4025004135" sldId="276"/>
            <ac:picMk id="5" creationId="{6F0107B9-4197-5DCC-DCA6-BB80B37B232A}"/>
          </ac:picMkLst>
        </pc:picChg>
        <pc:picChg chg="del">
          <ac:chgData name="Luz Adriana Ángel Toro" userId="a2eb6327-1ec8-444c-98e8-718fad362763" providerId="ADAL" clId="{7F4FCC81-B788-4105-8DA9-5CF139C79C5D}" dt="2025-12-23T21:20:18.276" v="14" actId="478"/>
          <ac:picMkLst>
            <pc:docMk/>
            <pc:sldMk cId="4025004135" sldId="276"/>
            <ac:picMk id="19" creationId="{2D85321A-FB8B-3EDF-53FD-A58ED3A95EC3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24T12:20:07.759" v="53"/>
        <pc:sldMkLst>
          <pc:docMk/>
          <pc:sldMk cId="608181576" sldId="277"/>
        </pc:sldMkLst>
        <pc:spChg chg="del">
          <ac:chgData name="Luz Adriana Ángel Toro" userId="a2eb6327-1ec8-444c-98e8-718fad362763" providerId="ADAL" clId="{7F4FCC81-B788-4105-8DA9-5CF139C79C5D}" dt="2025-12-23T21:20:29.844" v="17" actId="478"/>
          <ac:spMkLst>
            <pc:docMk/>
            <pc:sldMk cId="608181576" sldId="277"/>
            <ac:spMk id="26" creationId="{69186F42-76F0-FFF4-7060-0541D9C6FF58}"/>
          </ac:spMkLst>
        </pc:spChg>
        <pc:spChg chg="add mod">
          <ac:chgData name="Luz Adriana Ángel Toro" userId="a2eb6327-1ec8-444c-98e8-718fad362763" providerId="ADAL" clId="{7F4FCC81-B788-4105-8DA9-5CF139C79C5D}" dt="2025-12-23T21:20:30.188" v="18"/>
          <ac:spMkLst>
            <pc:docMk/>
            <pc:sldMk cId="608181576" sldId="277"/>
            <ac:spMk id="30" creationId="{171E3AA9-5466-BCB9-2504-64C22680A730}"/>
          </ac:spMkLst>
        </pc:spChg>
        <pc:spChg chg="add del mod">
          <ac:chgData name="Luz Adriana Ángel Toro" userId="a2eb6327-1ec8-444c-98e8-718fad362763" providerId="ADAL" clId="{7F4FCC81-B788-4105-8DA9-5CF139C79C5D}" dt="2025-12-24T12:20:07.434" v="52" actId="478"/>
          <ac:spMkLst>
            <pc:docMk/>
            <pc:sldMk cId="608181576" sldId="277"/>
            <ac:spMk id="31" creationId="{19E81717-003A-D14B-6931-DEAFED1A7BBB}"/>
          </ac:spMkLst>
        </pc:spChg>
        <pc:picChg chg="add mod">
          <ac:chgData name="Luz Adriana Ángel Toro" userId="a2eb6327-1ec8-444c-98e8-718fad362763" providerId="ADAL" clId="{7F4FCC81-B788-4105-8DA9-5CF139C79C5D}" dt="2025-12-24T12:20:07.759" v="53"/>
          <ac:picMkLst>
            <pc:docMk/>
            <pc:sldMk cId="608181576" sldId="277"/>
            <ac:picMk id="26" creationId="{86BB9AF1-E454-BE9E-A555-BF6ED218D698}"/>
          </ac:picMkLst>
        </pc:picChg>
        <pc:picChg chg="del">
          <ac:chgData name="Luz Adriana Ángel Toro" userId="a2eb6327-1ec8-444c-98e8-718fad362763" providerId="ADAL" clId="{7F4FCC81-B788-4105-8DA9-5CF139C79C5D}" dt="2025-12-23T21:20:29.844" v="17" actId="478"/>
          <ac:picMkLst>
            <pc:docMk/>
            <pc:sldMk cId="608181576" sldId="277"/>
            <ac:picMk id="29" creationId="{CBD6A224-E91C-1A8B-9131-99B4CD20A071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24T12:20:15.263" v="55"/>
        <pc:sldMkLst>
          <pc:docMk/>
          <pc:sldMk cId="390541515" sldId="278"/>
        </pc:sldMkLst>
        <pc:spChg chg="add mod">
          <ac:chgData name="Luz Adriana Ángel Toro" userId="a2eb6327-1ec8-444c-98e8-718fad362763" providerId="ADAL" clId="{7F4FCC81-B788-4105-8DA9-5CF139C79C5D}" dt="2025-12-23T21:20:33.958" v="20"/>
          <ac:spMkLst>
            <pc:docMk/>
            <pc:sldMk cId="390541515" sldId="278"/>
            <ac:spMk id="2" creationId="{0273FD80-8060-4903-9829-423154E3BB00}"/>
          </ac:spMkLst>
        </pc:spChg>
        <pc:spChg chg="add del mod">
          <ac:chgData name="Luz Adriana Ángel Toro" userId="a2eb6327-1ec8-444c-98e8-718fad362763" providerId="ADAL" clId="{7F4FCC81-B788-4105-8DA9-5CF139C79C5D}" dt="2025-12-24T12:20:14.923" v="54" actId="478"/>
          <ac:spMkLst>
            <pc:docMk/>
            <pc:sldMk cId="390541515" sldId="278"/>
            <ac:spMk id="3" creationId="{68AFA089-671B-84A3-CB6B-F1A0E8D241DE}"/>
          </ac:spMkLst>
        </pc:spChg>
        <pc:spChg chg="del">
          <ac:chgData name="Luz Adriana Ángel Toro" userId="a2eb6327-1ec8-444c-98e8-718fad362763" providerId="ADAL" clId="{7F4FCC81-B788-4105-8DA9-5CF139C79C5D}" dt="2025-12-23T21:20:33.636" v="19" actId="478"/>
          <ac:spMkLst>
            <pc:docMk/>
            <pc:sldMk cId="390541515" sldId="278"/>
            <ac:spMk id="11" creationId="{A46EACCA-8EF8-30E7-5EEA-6917A383A3EF}"/>
          </ac:spMkLst>
        </pc:spChg>
        <pc:picChg chg="add mod">
          <ac:chgData name="Luz Adriana Ángel Toro" userId="a2eb6327-1ec8-444c-98e8-718fad362763" providerId="ADAL" clId="{7F4FCC81-B788-4105-8DA9-5CF139C79C5D}" dt="2025-12-24T12:20:15.263" v="55"/>
          <ac:picMkLst>
            <pc:docMk/>
            <pc:sldMk cId="390541515" sldId="278"/>
            <ac:picMk id="4" creationId="{45C1761D-5E33-FF0C-74B0-D09D838017A4}"/>
          </ac:picMkLst>
        </pc:picChg>
        <pc:picChg chg="del">
          <ac:chgData name="Luz Adriana Ángel Toro" userId="a2eb6327-1ec8-444c-98e8-718fad362763" providerId="ADAL" clId="{7F4FCC81-B788-4105-8DA9-5CF139C79C5D}" dt="2025-12-23T21:20:33.636" v="19" actId="478"/>
          <ac:picMkLst>
            <pc:docMk/>
            <pc:sldMk cId="390541515" sldId="278"/>
            <ac:picMk id="13" creationId="{96F72D45-B00E-4213-3D49-97858CE605C3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24T12:20:19.199" v="57"/>
        <pc:sldMkLst>
          <pc:docMk/>
          <pc:sldMk cId="2129053561" sldId="279"/>
        </pc:sldMkLst>
        <pc:spChg chg="del">
          <ac:chgData name="Luz Adriana Ángel Toro" userId="a2eb6327-1ec8-444c-98e8-718fad362763" providerId="ADAL" clId="{7F4FCC81-B788-4105-8DA9-5CF139C79C5D}" dt="2025-12-23T21:20:37.779" v="21" actId="478"/>
          <ac:spMkLst>
            <pc:docMk/>
            <pc:sldMk cId="2129053561" sldId="279"/>
            <ac:spMk id="4" creationId="{55E3C4E1-C95A-A645-BF81-D85A3F19E6C6}"/>
          </ac:spMkLst>
        </pc:spChg>
        <pc:spChg chg="add mod">
          <ac:chgData name="Luz Adriana Ángel Toro" userId="a2eb6327-1ec8-444c-98e8-718fad362763" providerId="ADAL" clId="{7F4FCC81-B788-4105-8DA9-5CF139C79C5D}" dt="2025-12-23T21:21:32.257" v="41" actId="207"/>
          <ac:spMkLst>
            <pc:docMk/>
            <pc:sldMk cId="2129053561" sldId="279"/>
            <ac:spMk id="14" creationId="{82ADEA0B-B9C7-B3AB-FBA6-56A574FC5B82}"/>
          </ac:spMkLst>
        </pc:spChg>
        <pc:spChg chg="add del mod">
          <ac:chgData name="Luz Adriana Ángel Toro" userId="a2eb6327-1ec8-444c-98e8-718fad362763" providerId="ADAL" clId="{7F4FCC81-B788-4105-8DA9-5CF139C79C5D}" dt="2025-12-24T12:20:18.890" v="56" actId="478"/>
          <ac:spMkLst>
            <pc:docMk/>
            <pc:sldMk cId="2129053561" sldId="279"/>
            <ac:spMk id="15" creationId="{2E907C8A-C7BC-6261-D60F-A308D0E6647D}"/>
          </ac:spMkLst>
        </pc:spChg>
        <pc:picChg chg="add mod">
          <ac:chgData name="Luz Adriana Ángel Toro" userId="a2eb6327-1ec8-444c-98e8-718fad362763" providerId="ADAL" clId="{7F4FCC81-B788-4105-8DA9-5CF139C79C5D}" dt="2025-12-24T12:20:19.199" v="57"/>
          <ac:picMkLst>
            <pc:docMk/>
            <pc:sldMk cId="2129053561" sldId="279"/>
            <ac:picMk id="4" creationId="{39802CD2-4970-B869-5380-E951100CB716}"/>
          </ac:picMkLst>
        </pc:picChg>
        <pc:picChg chg="del">
          <ac:chgData name="Luz Adriana Ángel Toro" userId="a2eb6327-1ec8-444c-98e8-718fad362763" providerId="ADAL" clId="{7F4FCC81-B788-4105-8DA9-5CF139C79C5D}" dt="2025-12-23T21:20:37.779" v="21" actId="478"/>
          <ac:picMkLst>
            <pc:docMk/>
            <pc:sldMk cId="2129053561" sldId="279"/>
            <ac:picMk id="7" creationId="{C137A42A-8E27-A312-8084-E25F331F1E66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24T12:20:23.599" v="59"/>
        <pc:sldMkLst>
          <pc:docMk/>
          <pc:sldMk cId="2154258542" sldId="280"/>
        </pc:sldMkLst>
        <pc:spChg chg="add mod">
          <ac:chgData name="Luz Adriana Ángel Toro" userId="a2eb6327-1ec8-444c-98e8-718fad362763" providerId="ADAL" clId="{7F4FCC81-B788-4105-8DA9-5CF139C79C5D}" dt="2025-12-23T21:20:42.378" v="24"/>
          <ac:spMkLst>
            <pc:docMk/>
            <pc:sldMk cId="2154258542" sldId="280"/>
            <ac:spMk id="2" creationId="{0A2991E8-6222-CCE6-45B1-48642C913C9E}"/>
          </ac:spMkLst>
        </pc:spChg>
        <pc:spChg chg="add del mod">
          <ac:chgData name="Luz Adriana Ángel Toro" userId="a2eb6327-1ec8-444c-98e8-718fad362763" providerId="ADAL" clId="{7F4FCC81-B788-4105-8DA9-5CF139C79C5D}" dt="2025-12-24T12:20:23.258" v="58" actId="478"/>
          <ac:spMkLst>
            <pc:docMk/>
            <pc:sldMk cId="2154258542" sldId="280"/>
            <ac:spMk id="3" creationId="{E2C8076A-7B26-28F7-90D5-5807BFFBC0B9}"/>
          </ac:spMkLst>
        </pc:spChg>
        <pc:spChg chg="del">
          <ac:chgData name="Luz Adriana Ángel Toro" userId="a2eb6327-1ec8-444c-98e8-718fad362763" providerId="ADAL" clId="{7F4FCC81-B788-4105-8DA9-5CF139C79C5D}" dt="2025-12-23T21:20:42.100" v="23" actId="478"/>
          <ac:spMkLst>
            <pc:docMk/>
            <pc:sldMk cId="2154258542" sldId="280"/>
            <ac:spMk id="8" creationId="{11A3601E-CFD1-CF62-9CE5-2E401AD3DC5F}"/>
          </ac:spMkLst>
        </pc:spChg>
        <pc:picChg chg="add mod">
          <ac:chgData name="Luz Adriana Ángel Toro" userId="a2eb6327-1ec8-444c-98e8-718fad362763" providerId="ADAL" clId="{7F4FCC81-B788-4105-8DA9-5CF139C79C5D}" dt="2025-12-24T12:20:23.599" v="59"/>
          <ac:picMkLst>
            <pc:docMk/>
            <pc:sldMk cId="2154258542" sldId="280"/>
            <ac:picMk id="5" creationId="{754859B8-5DF1-80F4-F8E3-07C56E343F43}"/>
          </ac:picMkLst>
        </pc:picChg>
        <pc:picChg chg="del">
          <ac:chgData name="Luz Adriana Ángel Toro" userId="a2eb6327-1ec8-444c-98e8-718fad362763" providerId="ADAL" clId="{7F4FCC81-B788-4105-8DA9-5CF139C79C5D}" dt="2025-12-23T21:20:42.100" v="23" actId="478"/>
          <ac:picMkLst>
            <pc:docMk/>
            <pc:sldMk cId="2154258542" sldId="280"/>
            <ac:picMk id="13" creationId="{3D991B02-7571-8B94-1AB5-1389B4F28780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24T12:20:27.232" v="61"/>
        <pc:sldMkLst>
          <pc:docMk/>
          <pc:sldMk cId="2431057990" sldId="281"/>
        </pc:sldMkLst>
        <pc:spChg chg="del">
          <ac:chgData name="Luz Adriana Ángel Toro" userId="a2eb6327-1ec8-444c-98e8-718fad362763" providerId="ADAL" clId="{7F4FCC81-B788-4105-8DA9-5CF139C79C5D}" dt="2025-12-23T21:20:46.341" v="25" actId="478"/>
          <ac:spMkLst>
            <pc:docMk/>
            <pc:sldMk cId="2431057990" sldId="281"/>
            <ac:spMk id="5" creationId="{A7DCD94A-D5FE-B61B-8442-823DC96B7691}"/>
          </ac:spMkLst>
        </pc:spChg>
        <pc:spChg chg="add mod">
          <ac:chgData name="Luz Adriana Ángel Toro" userId="a2eb6327-1ec8-444c-98e8-718fad362763" providerId="ADAL" clId="{7F4FCC81-B788-4105-8DA9-5CF139C79C5D}" dt="2025-12-23T21:20:46.602" v="26"/>
          <ac:spMkLst>
            <pc:docMk/>
            <pc:sldMk cId="2431057990" sldId="281"/>
            <ac:spMk id="8" creationId="{1284DD82-9A0A-965B-60F3-81A2EC753F01}"/>
          </ac:spMkLst>
        </pc:spChg>
        <pc:spChg chg="add del mod">
          <ac:chgData name="Luz Adriana Ángel Toro" userId="a2eb6327-1ec8-444c-98e8-718fad362763" providerId="ADAL" clId="{7F4FCC81-B788-4105-8DA9-5CF139C79C5D}" dt="2025-12-24T12:20:26.953" v="60" actId="478"/>
          <ac:spMkLst>
            <pc:docMk/>
            <pc:sldMk cId="2431057990" sldId="281"/>
            <ac:spMk id="17" creationId="{A8AE2CF7-4768-9579-F484-4C1EB34FFFEE}"/>
          </ac:spMkLst>
        </pc:spChg>
        <pc:picChg chg="add mod">
          <ac:chgData name="Luz Adriana Ángel Toro" userId="a2eb6327-1ec8-444c-98e8-718fad362763" providerId="ADAL" clId="{7F4FCC81-B788-4105-8DA9-5CF139C79C5D}" dt="2025-12-24T12:20:27.232" v="61"/>
          <ac:picMkLst>
            <pc:docMk/>
            <pc:sldMk cId="2431057990" sldId="281"/>
            <ac:picMk id="5" creationId="{5BD6693E-DE7A-D8FA-8C40-DA6C123CD8BE}"/>
          </ac:picMkLst>
        </pc:picChg>
        <pc:picChg chg="del">
          <ac:chgData name="Luz Adriana Ángel Toro" userId="a2eb6327-1ec8-444c-98e8-718fad362763" providerId="ADAL" clId="{7F4FCC81-B788-4105-8DA9-5CF139C79C5D}" dt="2025-12-23T21:20:46.341" v="25" actId="478"/>
          <ac:picMkLst>
            <pc:docMk/>
            <pc:sldMk cId="2431057990" sldId="281"/>
            <ac:picMk id="6" creationId="{10A7037D-DE65-2E7E-E9C6-54F7CE4D0C03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24T12:20:31.550" v="63"/>
        <pc:sldMkLst>
          <pc:docMk/>
          <pc:sldMk cId="3398545724" sldId="282"/>
        </pc:sldMkLst>
        <pc:spChg chg="add mod">
          <ac:chgData name="Luz Adriana Ángel Toro" userId="a2eb6327-1ec8-444c-98e8-718fad362763" providerId="ADAL" clId="{7F4FCC81-B788-4105-8DA9-5CF139C79C5D}" dt="2025-12-23T21:20:52.169" v="28"/>
          <ac:spMkLst>
            <pc:docMk/>
            <pc:sldMk cId="3398545724" sldId="282"/>
            <ac:spMk id="8" creationId="{44731531-43D2-0BCB-F779-B25BD8437911}"/>
          </ac:spMkLst>
        </pc:spChg>
        <pc:spChg chg="add del mod">
          <ac:chgData name="Luz Adriana Ángel Toro" userId="a2eb6327-1ec8-444c-98e8-718fad362763" providerId="ADAL" clId="{7F4FCC81-B788-4105-8DA9-5CF139C79C5D}" dt="2025-12-24T12:20:31.258" v="62" actId="478"/>
          <ac:spMkLst>
            <pc:docMk/>
            <pc:sldMk cId="3398545724" sldId="282"/>
            <ac:spMk id="9" creationId="{C6F9DB2B-37A1-FA35-A914-0DADEF385CEB}"/>
          </ac:spMkLst>
        </pc:spChg>
        <pc:spChg chg="del">
          <ac:chgData name="Luz Adriana Ángel Toro" userId="a2eb6327-1ec8-444c-98e8-718fad362763" providerId="ADAL" clId="{7F4FCC81-B788-4105-8DA9-5CF139C79C5D}" dt="2025-12-23T21:20:51.892" v="27" actId="478"/>
          <ac:spMkLst>
            <pc:docMk/>
            <pc:sldMk cId="3398545724" sldId="282"/>
            <ac:spMk id="11" creationId="{5665E61C-0EB9-5FD9-73FC-5A15BACECFDC}"/>
          </ac:spMkLst>
        </pc:spChg>
        <pc:picChg chg="add mod">
          <ac:chgData name="Luz Adriana Ángel Toro" userId="a2eb6327-1ec8-444c-98e8-718fad362763" providerId="ADAL" clId="{7F4FCC81-B788-4105-8DA9-5CF139C79C5D}" dt="2025-12-24T12:20:31.550" v="63"/>
          <ac:picMkLst>
            <pc:docMk/>
            <pc:sldMk cId="3398545724" sldId="282"/>
            <ac:picMk id="11" creationId="{CAA2E79A-4C6D-E4D6-2A7D-9C5848A4E4A8}"/>
          </ac:picMkLst>
        </pc:picChg>
        <pc:picChg chg="del">
          <ac:chgData name="Luz Adriana Ángel Toro" userId="a2eb6327-1ec8-444c-98e8-718fad362763" providerId="ADAL" clId="{7F4FCC81-B788-4105-8DA9-5CF139C79C5D}" dt="2025-12-23T21:20:51.892" v="27" actId="478"/>
          <ac:picMkLst>
            <pc:docMk/>
            <pc:sldMk cId="3398545724" sldId="282"/>
            <ac:picMk id="13" creationId="{DD23F937-46AC-B4C0-3199-0B904C4D78C6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24T13:35:26.721" v="65"/>
        <pc:sldMkLst>
          <pc:docMk/>
          <pc:sldMk cId="1840589131" sldId="283"/>
        </pc:sldMkLst>
        <pc:spChg chg="add mod">
          <ac:chgData name="Luz Adriana Ángel Toro" userId="a2eb6327-1ec8-444c-98e8-718fad362763" providerId="ADAL" clId="{7F4FCC81-B788-4105-8DA9-5CF139C79C5D}" dt="2025-12-23T21:21:23.661" v="40" actId="207"/>
          <ac:spMkLst>
            <pc:docMk/>
            <pc:sldMk cId="1840589131" sldId="283"/>
            <ac:spMk id="26" creationId="{E377A7D2-2EAA-4008-A9CA-B144EBB773BA}"/>
          </ac:spMkLst>
        </pc:spChg>
        <pc:spChg chg="del">
          <ac:chgData name="Luz Adriana Ángel Toro" userId="a2eb6327-1ec8-444c-98e8-718fad362763" providerId="ADAL" clId="{7F4FCC81-B788-4105-8DA9-5CF139C79C5D}" dt="2025-12-23T21:20:55.300" v="29" actId="478"/>
          <ac:spMkLst>
            <pc:docMk/>
            <pc:sldMk cId="1840589131" sldId="283"/>
            <ac:spMk id="28" creationId="{D2BE8EB5-DB41-E702-1BEA-4AF83647F3CB}"/>
          </ac:spMkLst>
        </pc:spChg>
        <pc:spChg chg="add del mod">
          <ac:chgData name="Luz Adriana Ángel Toro" userId="a2eb6327-1ec8-444c-98e8-718fad362763" providerId="ADAL" clId="{7F4FCC81-B788-4105-8DA9-5CF139C79C5D}" dt="2025-12-24T13:35:26.380" v="64" actId="478"/>
          <ac:spMkLst>
            <pc:docMk/>
            <pc:sldMk cId="1840589131" sldId="283"/>
            <ac:spMk id="32" creationId="{C938432B-CA8C-8ADB-4A0B-A301656D1BBE}"/>
          </ac:spMkLst>
        </pc:spChg>
        <pc:picChg chg="add mod">
          <ac:chgData name="Luz Adriana Ángel Toro" userId="a2eb6327-1ec8-444c-98e8-718fad362763" providerId="ADAL" clId="{7F4FCC81-B788-4105-8DA9-5CF139C79C5D}" dt="2025-12-24T13:35:26.721" v="65"/>
          <ac:picMkLst>
            <pc:docMk/>
            <pc:sldMk cId="1840589131" sldId="283"/>
            <ac:picMk id="28" creationId="{A2C84A53-FD6F-85D6-73C7-FE4A6C91F68F}"/>
          </ac:picMkLst>
        </pc:picChg>
        <pc:picChg chg="del">
          <ac:chgData name="Luz Adriana Ángel Toro" userId="a2eb6327-1ec8-444c-98e8-718fad362763" providerId="ADAL" clId="{7F4FCC81-B788-4105-8DA9-5CF139C79C5D}" dt="2025-12-23T21:20:55.300" v="29" actId="478"/>
          <ac:picMkLst>
            <pc:docMk/>
            <pc:sldMk cId="1840589131" sldId="283"/>
            <ac:picMk id="30" creationId="{CB697B9F-195A-472D-4594-709A042DDFA5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24T13:35:31.555" v="67"/>
        <pc:sldMkLst>
          <pc:docMk/>
          <pc:sldMk cId="59710617" sldId="284"/>
        </pc:sldMkLst>
        <pc:spChg chg="add mod">
          <ac:chgData name="Luz Adriana Ángel Toro" userId="a2eb6327-1ec8-444c-98e8-718fad362763" providerId="ADAL" clId="{7F4FCC81-B788-4105-8DA9-5CF139C79C5D}" dt="2025-12-23T21:21:00.377" v="32"/>
          <ac:spMkLst>
            <pc:docMk/>
            <pc:sldMk cId="59710617" sldId="284"/>
            <ac:spMk id="3" creationId="{5E6D968C-F7CB-0263-4648-9C131DFB2FA3}"/>
          </ac:spMkLst>
        </pc:spChg>
        <pc:spChg chg="del">
          <ac:chgData name="Luz Adriana Ángel Toro" userId="a2eb6327-1ec8-444c-98e8-718fad362763" providerId="ADAL" clId="{7F4FCC81-B788-4105-8DA9-5CF139C79C5D}" dt="2025-12-23T21:21:00.021" v="31" actId="478"/>
          <ac:spMkLst>
            <pc:docMk/>
            <pc:sldMk cId="59710617" sldId="284"/>
            <ac:spMk id="15" creationId="{5815D2EA-3C12-1DEB-3960-CE873DF6F578}"/>
          </ac:spMkLst>
        </pc:spChg>
        <pc:spChg chg="add del mod">
          <ac:chgData name="Luz Adriana Ángel Toro" userId="a2eb6327-1ec8-444c-98e8-718fad362763" providerId="ADAL" clId="{7F4FCC81-B788-4105-8DA9-5CF139C79C5D}" dt="2025-12-24T13:35:31.180" v="66" actId="478"/>
          <ac:spMkLst>
            <pc:docMk/>
            <pc:sldMk cId="59710617" sldId="284"/>
            <ac:spMk id="17" creationId="{437BF028-E005-5096-C8D6-111D3BFFD708}"/>
          </ac:spMkLst>
        </pc:spChg>
        <pc:picChg chg="add mod">
          <ac:chgData name="Luz Adriana Ángel Toro" userId="a2eb6327-1ec8-444c-98e8-718fad362763" providerId="ADAL" clId="{7F4FCC81-B788-4105-8DA9-5CF139C79C5D}" dt="2025-12-24T13:35:31.555" v="67"/>
          <ac:picMkLst>
            <pc:docMk/>
            <pc:sldMk cId="59710617" sldId="284"/>
            <ac:picMk id="15" creationId="{0933FAC1-0F65-3C3E-0168-4672586DE054}"/>
          </ac:picMkLst>
        </pc:picChg>
        <pc:picChg chg="del">
          <ac:chgData name="Luz Adriana Ángel Toro" userId="a2eb6327-1ec8-444c-98e8-718fad362763" providerId="ADAL" clId="{7F4FCC81-B788-4105-8DA9-5CF139C79C5D}" dt="2025-12-23T21:21:00.021" v="31" actId="478"/>
          <ac:picMkLst>
            <pc:docMk/>
            <pc:sldMk cId="59710617" sldId="284"/>
            <ac:picMk id="44" creationId="{279357B8-A237-3864-5B7B-73DB0113FE26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24T13:35:45.425" v="73"/>
        <pc:sldMkLst>
          <pc:docMk/>
          <pc:sldMk cId="1348287089" sldId="285"/>
        </pc:sldMkLst>
        <pc:spChg chg="del">
          <ac:chgData name="Luz Adriana Ángel Toro" userId="a2eb6327-1ec8-444c-98e8-718fad362763" providerId="ADAL" clId="{7F4FCC81-B788-4105-8DA9-5CF139C79C5D}" dt="2025-12-23T21:21:12.917" v="37" actId="478"/>
          <ac:spMkLst>
            <pc:docMk/>
            <pc:sldMk cId="1348287089" sldId="285"/>
            <ac:spMk id="10" creationId="{91EC5DE7-A0BA-1601-A0ED-6340F4FA4132}"/>
          </ac:spMkLst>
        </pc:spChg>
        <pc:spChg chg="add mod">
          <ac:chgData name="Luz Adriana Ángel Toro" userId="a2eb6327-1ec8-444c-98e8-718fad362763" providerId="ADAL" clId="{7F4FCC81-B788-4105-8DA9-5CF139C79C5D}" dt="2025-12-23T21:21:16.773" v="39" actId="207"/>
          <ac:spMkLst>
            <pc:docMk/>
            <pc:sldMk cId="1348287089" sldId="285"/>
            <ac:spMk id="29" creationId="{9CBC6E35-153B-5E81-29B9-69C17C09BB22}"/>
          </ac:spMkLst>
        </pc:spChg>
        <pc:spChg chg="add del mod">
          <ac:chgData name="Luz Adriana Ángel Toro" userId="a2eb6327-1ec8-444c-98e8-718fad362763" providerId="ADAL" clId="{7F4FCC81-B788-4105-8DA9-5CF139C79C5D}" dt="2025-12-24T13:35:45.052" v="72" actId="478"/>
          <ac:spMkLst>
            <pc:docMk/>
            <pc:sldMk cId="1348287089" sldId="285"/>
            <ac:spMk id="30" creationId="{280D6DD7-8841-C307-1497-3C30E2454B58}"/>
          </ac:spMkLst>
        </pc:spChg>
        <pc:picChg chg="add mod">
          <ac:chgData name="Luz Adriana Ángel Toro" userId="a2eb6327-1ec8-444c-98e8-718fad362763" providerId="ADAL" clId="{7F4FCC81-B788-4105-8DA9-5CF139C79C5D}" dt="2025-12-24T13:35:45.425" v="73"/>
          <ac:picMkLst>
            <pc:docMk/>
            <pc:sldMk cId="1348287089" sldId="285"/>
            <ac:picMk id="10" creationId="{523D4C72-3AB1-15F9-4307-75C5EDBF306E}"/>
          </ac:picMkLst>
        </pc:picChg>
        <pc:picChg chg="del">
          <ac:chgData name="Luz Adriana Ángel Toro" userId="a2eb6327-1ec8-444c-98e8-718fad362763" providerId="ADAL" clId="{7F4FCC81-B788-4105-8DA9-5CF139C79C5D}" dt="2025-12-23T21:21:12.917" v="37" actId="478"/>
          <ac:picMkLst>
            <pc:docMk/>
            <pc:sldMk cId="1348287089" sldId="285"/>
            <ac:picMk id="12" creationId="{1B87A1A3-A99A-B0E9-1E17-28763C3D2BCD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24T13:35:37.280" v="69"/>
        <pc:sldMkLst>
          <pc:docMk/>
          <pc:sldMk cId="897482144" sldId="286"/>
        </pc:sldMkLst>
        <pc:spChg chg="add mod">
          <ac:chgData name="Luz Adriana Ángel Toro" userId="a2eb6327-1ec8-444c-98e8-718fad362763" providerId="ADAL" clId="{7F4FCC81-B788-4105-8DA9-5CF139C79C5D}" dt="2025-12-23T21:21:04.183" v="34"/>
          <ac:spMkLst>
            <pc:docMk/>
            <pc:sldMk cId="897482144" sldId="286"/>
            <ac:spMk id="3" creationId="{A24655F1-4BD1-066A-9A7D-C2D9BE5A25C6}"/>
          </ac:spMkLst>
        </pc:spChg>
        <pc:spChg chg="add del mod">
          <ac:chgData name="Luz Adriana Ángel Toro" userId="a2eb6327-1ec8-444c-98e8-718fad362763" providerId="ADAL" clId="{7F4FCC81-B788-4105-8DA9-5CF139C79C5D}" dt="2025-12-24T13:35:36.989" v="68" actId="478"/>
          <ac:spMkLst>
            <pc:docMk/>
            <pc:sldMk cId="897482144" sldId="286"/>
            <ac:spMk id="4" creationId="{EA2149F8-B44B-969C-530F-B8A0F811D309}"/>
          </ac:spMkLst>
        </pc:spChg>
        <pc:spChg chg="del">
          <ac:chgData name="Luz Adriana Ángel Toro" userId="a2eb6327-1ec8-444c-98e8-718fad362763" providerId="ADAL" clId="{7F4FCC81-B788-4105-8DA9-5CF139C79C5D}" dt="2025-12-23T21:21:03.844" v="33" actId="478"/>
          <ac:spMkLst>
            <pc:docMk/>
            <pc:sldMk cId="897482144" sldId="286"/>
            <ac:spMk id="11" creationId="{4D7661CD-8D0F-3881-C10C-0942F658850C}"/>
          </ac:spMkLst>
        </pc:spChg>
        <pc:picChg chg="add mod">
          <ac:chgData name="Luz Adriana Ángel Toro" userId="a2eb6327-1ec8-444c-98e8-718fad362763" providerId="ADAL" clId="{7F4FCC81-B788-4105-8DA9-5CF139C79C5D}" dt="2025-12-24T13:35:37.280" v="69"/>
          <ac:picMkLst>
            <pc:docMk/>
            <pc:sldMk cId="897482144" sldId="286"/>
            <ac:picMk id="5" creationId="{5108C830-D86C-AC78-EDAA-7C80F35882AB}"/>
          </ac:picMkLst>
        </pc:picChg>
        <pc:picChg chg="del">
          <ac:chgData name="Luz Adriana Ángel Toro" userId="a2eb6327-1ec8-444c-98e8-718fad362763" providerId="ADAL" clId="{7F4FCC81-B788-4105-8DA9-5CF139C79C5D}" dt="2025-12-23T21:21:03.844" v="33" actId="478"/>
          <ac:picMkLst>
            <pc:docMk/>
            <pc:sldMk cId="897482144" sldId="286"/>
            <ac:picMk id="13" creationId="{3D1540BD-A153-792C-47F7-27C4CDD74242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24T13:35:41.248" v="71"/>
        <pc:sldMkLst>
          <pc:docMk/>
          <pc:sldMk cId="3528340454" sldId="287"/>
        </pc:sldMkLst>
        <pc:spChg chg="add mod">
          <ac:chgData name="Luz Adriana Ángel Toro" userId="a2eb6327-1ec8-444c-98e8-718fad362763" providerId="ADAL" clId="{7F4FCC81-B788-4105-8DA9-5CF139C79C5D}" dt="2025-12-23T21:21:08.041" v="36"/>
          <ac:spMkLst>
            <pc:docMk/>
            <pc:sldMk cId="3528340454" sldId="287"/>
            <ac:spMk id="2" creationId="{0B49DDD4-1F13-9FEF-21FE-4D2FE169C888}"/>
          </ac:spMkLst>
        </pc:spChg>
        <pc:spChg chg="add del mod">
          <ac:chgData name="Luz Adriana Ángel Toro" userId="a2eb6327-1ec8-444c-98e8-718fad362763" providerId="ADAL" clId="{7F4FCC81-B788-4105-8DA9-5CF139C79C5D}" dt="2025-12-24T13:35:40.876" v="70" actId="478"/>
          <ac:spMkLst>
            <pc:docMk/>
            <pc:sldMk cId="3528340454" sldId="287"/>
            <ac:spMk id="3" creationId="{F7BFB107-98DD-A018-63DE-B0B8B93F3E98}"/>
          </ac:spMkLst>
        </pc:spChg>
        <pc:spChg chg="del">
          <ac:chgData name="Luz Adriana Ángel Toro" userId="a2eb6327-1ec8-444c-98e8-718fad362763" providerId="ADAL" clId="{7F4FCC81-B788-4105-8DA9-5CF139C79C5D}" dt="2025-12-23T21:21:07.716" v="35" actId="478"/>
          <ac:spMkLst>
            <pc:docMk/>
            <pc:sldMk cId="3528340454" sldId="287"/>
            <ac:spMk id="11" creationId="{95034605-2BF6-8F4A-60D2-DFE293A81917}"/>
          </ac:spMkLst>
        </pc:spChg>
        <pc:picChg chg="add mod">
          <ac:chgData name="Luz Adriana Ángel Toro" userId="a2eb6327-1ec8-444c-98e8-718fad362763" providerId="ADAL" clId="{7F4FCC81-B788-4105-8DA9-5CF139C79C5D}" dt="2025-12-24T13:35:41.248" v="71"/>
          <ac:picMkLst>
            <pc:docMk/>
            <pc:sldMk cId="3528340454" sldId="287"/>
            <ac:picMk id="4" creationId="{6F5C50F3-0536-2E92-4C70-DB5D656AA04F}"/>
          </ac:picMkLst>
        </pc:picChg>
        <pc:picChg chg="del">
          <ac:chgData name="Luz Adriana Ángel Toro" userId="a2eb6327-1ec8-444c-98e8-718fad362763" providerId="ADAL" clId="{7F4FCC81-B788-4105-8DA9-5CF139C79C5D}" dt="2025-12-23T21:21:07.716" v="35" actId="478"/>
          <ac:picMkLst>
            <pc:docMk/>
            <pc:sldMk cId="3528340454" sldId="287"/>
            <ac:picMk id="13" creationId="{15C37B56-45B3-6EC7-EFF3-ECD04365B3EA}"/>
          </ac:picMkLst>
        </pc:picChg>
      </pc:sldChg>
      <pc:sldMasterChg chg="modSldLayout">
        <pc:chgData name="Luz Adriana Ángel Toro" userId="a2eb6327-1ec8-444c-98e8-718fad362763" providerId="ADAL" clId="{7F4FCC81-B788-4105-8DA9-5CF139C79C5D}" dt="2025-12-24T13:46:18.318" v="131" actId="207"/>
        <pc:sldMasterMkLst>
          <pc:docMk/>
          <pc:sldMasterMk cId="3701710387" sldId="2147483648"/>
        </pc:sldMasterMkLst>
        <pc:sldLayoutChg chg="addSp delSp modSp mod">
          <pc:chgData name="Luz Adriana Ángel Toro" userId="a2eb6327-1ec8-444c-98e8-718fad362763" providerId="ADAL" clId="{7F4FCC81-B788-4105-8DA9-5CF139C79C5D}" dt="2025-12-24T13:42:20.735" v="75"/>
          <pc:sldLayoutMkLst>
            <pc:docMk/>
            <pc:sldMasterMk cId="3701710387" sldId="2147483648"/>
            <pc:sldLayoutMk cId="2231604530" sldId="2147483660"/>
          </pc:sldLayoutMkLst>
          <pc:spChg chg="del">
            <ac:chgData name="Luz Adriana Ángel Toro" userId="a2eb6327-1ec8-444c-98e8-718fad362763" providerId="ADAL" clId="{7F4FCC81-B788-4105-8DA9-5CF139C79C5D}" dt="2025-12-23T21:21:45.938" v="42" actId="478"/>
            <ac:spMkLst>
              <pc:docMk/>
              <pc:sldMasterMk cId="3701710387" sldId="2147483648"/>
              <pc:sldLayoutMk cId="2231604530" sldId="2147483660"/>
              <ac:spMk id="10" creationId="{1FC65C91-1F9A-69F3-CAED-96B291F437DB}"/>
            </ac:spMkLst>
          </pc:spChg>
          <pc:spChg chg="add mod">
            <ac:chgData name="Luz Adriana Ángel Toro" userId="a2eb6327-1ec8-444c-98e8-718fad362763" providerId="ADAL" clId="{7F4FCC81-B788-4105-8DA9-5CF139C79C5D}" dt="2025-12-23T21:21:46.263" v="43"/>
            <ac:spMkLst>
              <pc:docMk/>
              <pc:sldMasterMk cId="3701710387" sldId="2147483648"/>
              <pc:sldLayoutMk cId="2231604530" sldId="2147483660"/>
              <ac:spMk id="17" creationId="{0FB2BBC7-19F6-B60F-72ED-253E2E4C5B54}"/>
            </ac:spMkLst>
          </pc:spChg>
          <pc:spChg chg="add del mod">
            <ac:chgData name="Luz Adriana Ángel Toro" userId="a2eb6327-1ec8-444c-98e8-718fad362763" providerId="ADAL" clId="{7F4FCC81-B788-4105-8DA9-5CF139C79C5D}" dt="2025-12-24T13:42:20.396" v="74" actId="478"/>
            <ac:spMkLst>
              <pc:docMk/>
              <pc:sldMasterMk cId="3701710387" sldId="2147483648"/>
              <pc:sldLayoutMk cId="2231604530" sldId="2147483660"/>
              <ac:spMk id="18" creationId="{CCD0E672-D956-A076-2DBD-1D7E00469E0E}"/>
            </ac:spMkLst>
          </pc:spChg>
          <pc:picChg chg="add mod">
            <ac:chgData name="Luz Adriana Ángel Toro" userId="a2eb6327-1ec8-444c-98e8-718fad362763" providerId="ADAL" clId="{7F4FCC81-B788-4105-8DA9-5CF139C79C5D}" dt="2025-12-24T13:42:20.735" v="75"/>
            <ac:picMkLst>
              <pc:docMk/>
              <pc:sldMasterMk cId="3701710387" sldId="2147483648"/>
              <pc:sldLayoutMk cId="2231604530" sldId="2147483660"/>
              <ac:picMk id="10" creationId="{DA27B95B-0283-8AA7-D067-C778DC94B704}"/>
            </ac:picMkLst>
          </pc:picChg>
          <pc:picChg chg="del">
            <ac:chgData name="Luz Adriana Ángel Toro" userId="a2eb6327-1ec8-444c-98e8-718fad362763" providerId="ADAL" clId="{7F4FCC81-B788-4105-8DA9-5CF139C79C5D}" dt="2025-12-23T21:21:45.938" v="42" actId="478"/>
            <ac:picMkLst>
              <pc:docMk/>
              <pc:sldMasterMk cId="3701710387" sldId="2147483648"/>
              <pc:sldLayoutMk cId="2231604530" sldId="2147483660"/>
              <ac:picMk id="16" creationId="{64825B8B-BA8B-75B9-6E50-E5951A3CDD2E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24T13:42:26.239" v="77"/>
          <pc:sldLayoutMkLst>
            <pc:docMk/>
            <pc:sldMasterMk cId="3701710387" sldId="2147483648"/>
            <pc:sldLayoutMk cId="17773739" sldId="2147483661"/>
          </pc:sldLayoutMkLst>
          <pc:spChg chg="del">
            <ac:chgData name="Luz Adriana Ángel Toro" userId="a2eb6327-1ec8-444c-98e8-718fad362763" providerId="ADAL" clId="{7F4FCC81-B788-4105-8DA9-5CF139C79C5D}" dt="2025-12-23T21:22:08.933" v="44" actId="478"/>
            <ac:spMkLst>
              <pc:docMk/>
              <pc:sldMasterMk cId="3701710387" sldId="2147483648"/>
              <pc:sldLayoutMk cId="17773739" sldId="2147483661"/>
              <ac:spMk id="11" creationId="{B2E1125B-C7DB-1FEB-1895-724F243CF5CD}"/>
            </ac:spMkLst>
          </pc:spChg>
          <pc:spChg chg="add mod">
            <ac:chgData name="Luz Adriana Ángel Toro" userId="a2eb6327-1ec8-444c-98e8-718fad362763" providerId="ADAL" clId="{7F4FCC81-B788-4105-8DA9-5CF139C79C5D}" dt="2025-12-23T21:22:09.225" v="45"/>
            <ac:spMkLst>
              <pc:docMk/>
              <pc:sldMasterMk cId="3701710387" sldId="2147483648"/>
              <pc:sldLayoutMk cId="17773739" sldId="2147483661"/>
              <ac:spMk id="15" creationId="{31521B36-34CE-C0FE-E9B2-01410C72D2A1}"/>
            </ac:spMkLst>
          </pc:spChg>
          <pc:spChg chg="add del mod">
            <ac:chgData name="Luz Adriana Ángel Toro" userId="a2eb6327-1ec8-444c-98e8-718fad362763" providerId="ADAL" clId="{7F4FCC81-B788-4105-8DA9-5CF139C79C5D}" dt="2025-12-24T13:42:25.917" v="76" actId="478"/>
            <ac:spMkLst>
              <pc:docMk/>
              <pc:sldMasterMk cId="3701710387" sldId="2147483648"/>
              <pc:sldLayoutMk cId="17773739" sldId="2147483661"/>
              <ac:spMk id="19" creationId="{9A192879-C43D-1B1D-F364-EA9684BC3023}"/>
            </ac:spMkLst>
          </pc:spChg>
          <pc:picChg chg="add mod">
            <ac:chgData name="Luz Adriana Ángel Toro" userId="a2eb6327-1ec8-444c-98e8-718fad362763" providerId="ADAL" clId="{7F4FCC81-B788-4105-8DA9-5CF139C79C5D}" dt="2025-12-24T13:42:26.239" v="77"/>
            <ac:picMkLst>
              <pc:docMk/>
              <pc:sldMasterMk cId="3701710387" sldId="2147483648"/>
              <pc:sldLayoutMk cId="17773739" sldId="2147483661"/>
              <ac:picMk id="11" creationId="{9B976921-3217-BEB7-B3ED-DCFF5EABE6AB}"/>
            </ac:picMkLst>
          </pc:picChg>
          <pc:picChg chg="del">
            <ac:chgData name="Luz Adriana Ángel Toro" userId="a2eb6327-1ec8-444c-98e8-718fad362763" providerId="ADAL" clId="{7F4FCC81-B788-4105-8DA9-5CF139C79C5D}" dt="2025-12-23T21:22:08.933" v="44" actId="478"/>
            <ac:picMkLst>
              <pc:docMk/>
              <pc:sldMasterMk cId="3701710387" sldId="2147483648"/>
              <pc:sldLayoutMk cId="17773739" sldId="2147483661"/>
              <ac:picMk id="13" creationId="{455CEC32-A95C-3CE3-64A9-84189230039B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24T13:45:30.239" v="108" actId="207"/>
          <pc:sldLayoutMkLst>
            <pc:docMk/>
            <pc:sldMasterMk cId="3701710387" sldId="2147483648"/>
            <pc:sldLayoutMk cId="156431831" sldId="2147483663"/>
          </pc:sldLayoutMkLst>
          <pc:spChg chg="del">
            <ac:chgData name="Luz Adriana Ángel Toro" userId="a2eb6327-1ec8-444c-98e8-718fad362763" providerId="ADAL" clId="{7F4FCC81-B788-4105-8DA9-5CF139C79C5D}" dt="2025-12-24T13:45:27.085" v="106" actId="478"/>
            <ac:spMkLst>
              <pc:docMk/>
              <pc:sldMasterMk cId="3701710387" sldId="2147483648"/>
              <pc:sldLayoutMk cId="156431831" sldId="2147483663"/>
              <ac:spMk id="5" creationId="{A46EACCA-8EF8-30E7-5EEA-6917A383A3EF}"/>
            </ac:spMkLst>
          </pc:spChg>
          <pc:spChg chg="add mod">
            <ac:chgData name="Luz Adriana Ángel Toro" userId="a2eb6327-1ec8-444c-98e8-718fad362763" providerId="ADAL" clId="{7F4FCC81-B788-4105-8DA9-5CF139C79C5D}" dt="2025-12-24T13:45:30.239" v="108" actId="207"/>
            <ac:spMkLst>
              <pc:docMk/>
              <pc:sldMasterMk cId="3701710387" sldId="2147483648"/>
              <pc:sldLayoutMk cId="156431831" sldId="2147483663"/>
              <ac:spMk id="9" creationId="{11E7A851-D490-FC2E-0CA8-5932D84043AB}"/>
            </ac:spMkLst>
          </pc:spChg>
          <pc:picChg chg="add mod">
            <ac:chgData name="Luz Adriana Ángel Toro" userId="a2eb6327-1ec8-444c-98e8-718fad362763" providerId="ADAL" clId="{7F4FCC81-B788-4105-8DA9-5CF139C79C5D}" dt="2025-12-24T13:42:37.775" v="81"/>
            <ac:picMkLst>
              <pc:docMk/>
              <pc:sldMasterMk cId="3701710387" sldId="2147483648"/>
              <pc:sldLayoutMk cId="156431831" sldId="2147483663"/>
              <ac:picMk id="3" creationId="{9D275E31-DE12-9F65-9854-D6523A558924}"/>
            </ac:picMkLst>
          </pc:picChg>
          <pc:picChg chg="del">
            <ac:chgData name="Luz Adriana Ángel Toro" userId="a2eb6327-1ec8-444c-98e8-718fad362763" providerId="ADAL" clId="{7F4FCC81-B788-4105-8DA9-5CF139C79C5D}" dt="2025-12-24T13:42:37.420" v="80" actId="478"/>
            <ac:picMkLst>
              <pc:docMk/>
              <pc:sldMasterMk cId="3701710387" sldId="2147483648"/>
              <pc:sldLayoutMk cId="156431831" sldId="2147483663"/>
              <ac:picMk id="7" creationId="{96F72D45-B00E-4213-3D49-97858CE605C3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24T13:45:23.552" v="105"/>
          <pc:sldLayoutMkLst>
            <pc:docMk/>
            <pc:sldMasterMk cId="3701710387" sldId="2147483648"/>
            <pc:sldLayoutMk cId="1806952879" sldId="2147483665"/>
          </pc:sldLayoutMkLst>
          <pc:spChg chg="del">
            <ac:chgData name="Luz Adriana Ángel Toro" userId="a2eb6327-1ec8-444c-98e8-718fad362763" providerId="ADAL" clId="{7F4FCC81-B788-4105-8DA9-5CF139C79C5D}" dt="2025-12-24T13:45:23.228" v="104" actId="478"/>
            <ac:spMkLst>
              <pc:docMk/>
              <pc:sldMasterMk cId="3701710387" sldId="2147483648"/>
              <pc:sldLayoutMk cId="1806952879" sldId="2147483665"/>
              <ac:spMk id="5" creationId="{A46EACCA-8EF8-30E7-5EEA-6917A383A3EF}"/>
            </ac:spMkLst>
          </pc:spChg>
          <pc:spChg chg="add mod">
            <ac:chgData name="Luz Adriana Ángel Toro" userId="a2eb6327-1ec8-444c-98e8-718fad362763" providerId="ADAL" clId="{7F4FCC81-B788-4105-8DA9-5CF139C79C5D}" dt="2025-12-24T13:45:23.552" v="105"/>
            <ac:spMkLst>
              <pc:docMk/>
              <pc:sldMasterMk cId="3701710387" sldId="2147483648"/>
              <pc:sldLayoutMk cId="1806952879" sldId="2147483665"/>
              <ac:spMk id="10" creationId="{88358261-D25C-645B-EA28-411FC3D9E2D2}"/>
            </ac:spMkLst>
          </pc:spChg>
          <pc:picChg chg="add mod">
            <ac:chgData name="Luz Adriana Ángel Toro" userId="a2eb6327-1ec8-444c-98e8-718fad362763" providerId="ADAL" clId="{7F4FCC81-B788-4105-8DA9-5CF139C79C5D}" dt="2025-12-24T13:42:31.679" v="79"/>
            <ac:picMkLst>
              <pc:docMk/>
              <pc:sldMasterMk cId="3701710387" sldId="2147483648"/>
              <pc:sldLayoutMk cId="1806952879" sldId="2147483665"/>
              <ac:picMk id="2" creationId="{93B67263-C30D-CC1F-C933-8BF3B42571F2}"/>
            </ac:picMkLst>
          </pc:picChg>
          <pc:picChg chg="del">
            <ac:chgData name="Luz Adriana Ángel Toro" userId="a2eb6327-1ec8-444c-98e8-718fad362763" providerId="ADAL" clId="{7F4FCC81-B788-4105-8DA9-5CF139C79C5D}" dt="2025-12-24T13:42:31.421" v="78" actId="478"/>
            <ac:picMkLst>
              <pc:docMk/>
              <pc:sldMasterMk cId="3701710387" sldId="2147483648"/>
              <pc:sldLayoutMk cId="1806952879" sldId="2147483665"/>
              <ac:picMk id="7" creationId="{96F72D45-B00E-4213-3D49-97858CE605C3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24T13:45:33.939" v="110"/>
          <pc:sldLayoutMkLst>
            <pc:docMk/>
            <pc:sldMasterMk cId="3701710387" sldId="2147483648"/>
            <pc:sldLayoutMk cId="3188255454" sldId="2147483666"/>
          </pc:sldLayoutMkLst>
          <pc:spChg chg="add mod">
            <ac:chgData name="Luz Adriana Ángel Toro" userId="a2eb6327-1ec8-444c-98e8-718fad362763" providerId="ADAL" clId="{7F4FCC81-B788-4105-8DA9-5CF139C79C5D}" dt="2025-12-24T13:45:33.939" v="110"/>
            <ac:spMkLst>
              <pc:docMk/>
              <pc:sldMasterMk cId="3701710387" sldId="2147483648"/>
              <pc:sldLayoutMk cId="3188255454" sldId="2147483666"/>
              <ac:spMk id="5" creationId="{8E5FCC96-47ED-6275-BD6A-EC41B6E2F6E8}"/>
            </ac:spMkLst>
          </pc:spChg>
          <pc:spChg chg="del">
            <ac:chgData name="Luz Adriana Ángel Toro" userId="a2eb6327-1ec8-444c-98e8-718fad362763" providerId="ADAL" clId="{7F4FCC81-B788-4105-8DA9-5CF139C79C5D}" dt="2025-12-24T13:45:33.661" v="109" actId="478"/>
            <ac:spMkLst>
              <pc:docMk/>
              <pc:sldMasterMk cId="3701710387" sldId="2147483648"/>
              <pc:sldLayoutMk cId="3188255454" sldId="2147483666"/>
              <ac:spMk id="8" creationId="{A1B41CEC-E944-AD76-C3B0-7AAD4BDFAADF}"/>
            </ac:spMkLst>
          </pc:spChg>
          <pc:picChg chg="add mod">
            <ac:chgData name="Luz Adriana Ángel Toro" userId="a2eb6327-1ec8-444c-98e8-718fad362763" providerId="ADAL" clId="{7F4FCC81-B788-4105-8DA9-5CF139C79C5D}" dt="2025-12-24T13:42:40.927" v="83"/>
            <ac:picMkLst>
              <pc:docMk/>
              <pc:sldMasterMk cId="3701710387" sldId="2147483648"/>
              <pc:sldLayoutMk cId="3188255454" sldId="2147483666"/>
              <ac:picMk id="3" creationId="{95AC270A-255D-3D73-F55C-B4EA73ED2879}"/>
            </ac:picMkLst>
          </pc:picChg>
          <pc:picChg chg="del">
            <ac:chgData name="Luz Adriana Ángel Toro" userId="a2eb6327-1ec8-444c-98e8-718fad362763" providerId="ADAL" clId="{7F4FCC81-B788-4105-8DA9-5CF139C79C5D}" dt="2025-12-24T13:42:40.621" v="82" actId="478"/>
            <ac:picMkLst>
              <pc:docMk/>
              <pc:sldMasterMk cId="3701710387" sldId="2147483648"/>
              <pc:sldLayoutMk cId="3188255454" sldId="2147483666"/>
              <ac:picMk id="12" creationId="{35667303-9C4C-52B0-7C78-F44F9555413C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24T13:45:38.592" v="112"/>
          <pc:sldLayoutMkLst>
            <pc:docMk/>
            <pc:sldMasterMk cId="3701710387" sldId="2147483648"/>
            <pc:sldLayoutMk cId="113982258" sldId="2147483667"/>
          </pc:sldLayoutMkLst>
          <pc:spChg chg="add mod">
            <ac:chgData name="Luz Adriana Ángel Toro" userId="a2eb6327-1ec8-444c-98e8-718fad362763" providerId="ADAL" clId="{7F4FCC81-B788-4105-8DA9-5CF139C79C5D}" dt="2025-12-24T13:45:38.592" v="112"/>
            <ac:spMkLst>
              <pc:docMk/>
              <pc:sldMasterMk cId="3701710387" sldId="2147483648"/>
              <pc:sldLayoutMk cId="113982258" sldId="2147483667"/>
              <ac:spMk id="3" creationId="{6AF4DD57-7CA9-FF23-F149-54EAE2DAD94D}"/>
            </ac:spMkLst>
          </pc:spChg>
          <pc:spChg chg="del">
            <ac:chgData name="Luz Adriana Ángel Toro" userId="a2eb6327-1ec8-444c-98e8-718fad362763" providerId="ADAL" clId="{7F4FCC81-B788-4105-8DA9-5CF139C79C5D}" dt="2025-12-24T13:45:38.350" v="111" actId="478"/>
            <ac:spMkLst>
              <pc:docMk/>
              <pc:sldMasterMk cId="3701710387" sldId="2147483648"/>
              <pc:sldLayoutMk cId="113982258" sldId="2147483667"/>
              <ac:spMk id="13" creationId="{A1E27916-4DF9-C5BD-9B22-36BF35CACB02}"/>
            </ac:spMkLst>
          </pc:spChg>
          <pc:picChg chg="add mod">
            <ac:chgData name="Luz Adriana Ángel Toro" userId="a2eb6327-1ec8-444c-98e8-718fad362763" providerId="ADAL" clId="{7F4FCC81-B788-4105-8DA9-5CF139C79C5D}" dt="2025-12-24T13:42:44.047" v="85"/>
            <ac:picMkLst>
              <pc:docMk/>
              <pc:sldMasterMk cId="3701710387" sldId="2147483648"/>
              <pc:sldLayoutMk cId="113982258" sldId="2147483667"/>
              <ac:picMk id="2" creationId="{41506A88-596C-89DB-7A76-2DE6955A0570}"/>
            </ac:picMkLst>
          </pc:picChg>
          <pc:picChg chg="del">
            <ac:chgData name="Luz Adriana Ángel Toro" userId="a2eb6327-1ec8-444c-98e8-718fad362763" providerId="ADAL" clId="{7F4FCC81-B788-4105-8DA9-5CF139C79C5D}" dt="2025-12-24T13:42:43.725" v="84" actId="478"/>
            <ac:picMkLst>
              <pc:docMk/>
              <pc:sldMasterMk cId="3701710387" sldId="2147483648"/>
              <pc:sldLayoutMk cId="113982258" sldId="2147483667"/>
              <ac:picMk id="15" creationId="{CA9F8669-B0E5-AC21-FE4A-C7E02AD5132F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24T13:45:44.607" v="115" actId="207"/>
          <pc:sldLayoutMkLst>
            <pc:docMk/>
            <pc:sldMasterMk cId="3701710387" sldId="2147483648"/>
            <pc:sldLayoutMk cId="2275015360" sldId="2147483668"/>
          </pc:sldLayoutMkLst>
          <pc:spChg chg="add mod">
            <ac:chgData name="Luz Adriana Ángel Toro" userId="a2eb6327-1ec8-444c-98e8-718fad362763" providerId="ADAL" clId="{7F4FCC81-B788-4105-8DA9-5CF139C79C5D}" dt="2025-12-24T13:45:44.607" v="115" actId="207"/>
            <ac:spMkLst>
              <pc:docMk/>
              <pc:sldMasterMk cId="3701710387" sldId="2147483648"/>
              <pc:sldLayoutMk cId="2275015360" sldId="2147483668"/>
              <ac:spMk id="3" creationId="{FE1F171A-9898-4C38-C991-E25801F41687}"/>
            </ac:spMkLst>
          </pc:spChg>
          <pc:spChg chg="del">
            <ac:chgData name="Luz Adriana Ángel Toro" userId="a2eb6327-1ec8-444c-98e8-718fad362763" providerId="ADAL" clId="{7F4FCC81-B788-4105-8DA9-5CF139C79C5D}" dt="2025-12-24T13:45:42.317" v="113" actId="478"/>
            <ac:spMkLst>
              <pc:docMk/>
              <pc:sldMasterMk cId="3701710387" sldId="2147483648"/>
              <pc:sldLayoutMk cId="2275015360" sldId="2147483668"/>
              <ac:spMk id="31" creationId="{4C8DAC97-2CBC-8C80-DF62-8C38EAF14BB8}"/>
            </ac:spMkLst>
          </pc:spChg>
          <pc:picChg chg="add mod">
            <ac:chgData name="Luz Adriana Ángel Toro" userId="a2eb6327-1ec8-444c-98e8-718fad362763" providerId="ADAL" clId="{7F4FCC81-B788-4105-8DA9-5CF139C79C5D}" dt="2025-12-24T13:42:47.728" v="87"/>
            <ac:picMkLst>
              <pc:docMk/>
              <pc:sldMasterMk cId="3701710387" sldId="2147483648"/>
              <pc:sldLayoutMk cId="2275015360" sldId="2147483668"/>
              <ac:picMk id="2" creationId="{6077392B-6DE5-84DC-6754-4BEE41BC1593}"/>
            </ac:picMkLst>
          </pc:picChg>
          <pc:picChg chg="del">
            <ac:chgData name="Luz Adriana Ángel Toro" userId="a2eb6327-1ec8-444c-98e8-718fad362763" providerId="ADAL" clId="{7F4FCC81-B788-4105-8DA9-5CF139C79C5D}" dt="2025-12-24T13:42:47.405" v="86" actId="478"/>
            <ac:picMkLst>
              <pc:docMk/>
              <pc:sldMasterMk cId="3701710387" sldId="2147483648"/>
              <pc:sldLayoutMk cId="2275015360" sldId="2147483668"/>
              <ac:picMk id="41" creationId="{95BE2602-56F1-7189-8FC6-73CBDFF1A55C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24T13:45:49.042" v="117"/>
          <pc:sldLayoutMkLst>
            <pc:docMk/>
            <pc:sldMasterMk cId="3701710387" sldId="2147483648"/>
            <pc:sldLayoutMk cId="204878089" sldId="2147483669"/>
          </pc:sldLayoutMkLst>
          <pc:spChg chg="del">
            <ac:chgData name="Luz Adriana Ángel Toro" userId="a2eb6327-1ec8-444c-98e8-718fad362763" providerId="ADAL" clId="{7F4FCC81-B788-4105-8DA9-5CF139C79C5D}" dt="2025-12-24T13:45:48.765" v="116" actId="478"/>
            <ac:spMkLst>
              <pc:docMk/>
              <pc:sldMasterMk cId="3701710387" sldId="2147483648"/>
              <pc:sldLayoutMk cId="204878089" sldId="2147483669"/>
              <ac:spMk id="6" creationId="{6A15368C-7C83-644B-938D-008828187E1C}"/>
            </ac:spMkLst>
          </pc:spChg>
          <pc:spChg chg="add mod">
            <ac:chgData name="Luz Adriana Ángel Toro" userId="a2eb6327-1ec8-444c-98e8-718fad362763" providerId="ADAL" clId="{7F4FCC81-B788-4105-8DA9-5CF139C79C5D}" dt="2025-12-24T13:45:49.042" v="117"/>
            <ac:spMkLst>
              <pc:docMk/>
              <pc:sldMasterMk cId="3701710387" sldId="2147483648"/>
              <pc:sldLayoutMk cId="204878089" sldId="2147483669"/>
              <ac:spMk id="9" creationId="{852314DA-F7B5-F47E-CC69-734B4E205DA6}"/>
            </ac:spMkLst>
          </pc:spChg>
          <pc:picChg chg="add mod">
            <ac:chgData name="Luz Adriana Ángel Toro" userId="a2eb6327-1ec8-444c-98e8-718fad362763" providerId="ADAL" clId="{7F4FCC81-B788-4105-8DA9-5CF139C79C5D}" dt="2025-12-24T13:42:50.736" v="89"/>
            <ac:picMkLst>
              <pc:docMk/>
              <pc:sldMasterMk cId="3701710387" sldId="2147483648"/>
              <pc:sldLayoutMk cId="204878089" sldId="2147483669"/>
              <ac:picMk id="3" creationId="{CEA456AF-D58A-D133-E317-0ED52D7C7E6E}"/>
            </ac:picMkLst>
          </pc:picChg>
          <pc:picChg chg="del">
            <ac:chgData name="Luz Adriana Ángel Toro" userId="a2eb6327-1ec8-444c-98e8-718fad362763" providerId="ADAL" clId="{7F4FCC81-B788-4105-8DA9-5CF139C79C5D}" dt="2025-12-24T13:42:50.413" v="88" actId="478"/>
            <ac:picMkLst>
              <pc:docMk/>
              <pc:sldMasterMk cId="3701710387" sldId="2147483648"/>
              <pc:sldLayoutMk cId="204878089" sldId="2147483669"/>
              <ac:picMk id="8" creationId="{72CB3883-5808-767C-32CD-D3F129C94B88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24T13:45:53.455" v="119"/>
          <pc:sldLayoutMkLst>
            <pc:docMk/>
            <pc:sldMasterMk cId="3701710387" sldId="2147483648"/>
            <pc:sldLayoutMk cId="3353617694" sldId="2147483670"/>
          </pc:sldLayoutMkLst>
          <pc:spChg chg="del">
            <ac:chgData name="Luz Adriana Ángel Toro" userId="a2eb6327-1ec8-444c-98e8-718fad362763" providerId="ADAL" clId="{7F4FCC81-B788-4105-8DA9-5CF139C79C5D}" dt="2025-12-24T13:45:53.198" v="118" actId="478"/>
            <ac:spMkLst>
              <pc:docMk/>
              <pc:sldMasterMk cId="3701710387" sldId="2147483648"/>
              <pc:sldLayoutMk cId="3353617694" sldId="2147483670"/>
              <ac:spMk id="6" creationId="{22BBBDDC-08B0-4739-37B6-44163857714C}"/>
            </ac:spMkLst>
          </pc:spChg>
          <pc:spChg chg="add mod">
            <ac:chgData name="Luz Adriana Ángel Toro" userId="a2eb6327-1ec8-444c-98e8-718fad362763" providerId="ADAL" clId="{7F4FCC81-B788-4105-8DA9-5CF139C79C5D}" dt="2025-12-24T13:45:53.455" v="119"/>
            <ac:spMkLst>
              <pc:docMk/>
              <pc:sldMasterMk cId="3701710387" sldId="2147483648"/>
              <pc:sldLayoutMk cId="3353617694" sldId="2147483670"/>
              <ac:spMk id="7" creationId="{9D91C050-1CF3-76F9-82D7-4D7E30D1BDB4}"/>
            </ac:spMkLst>
          </pc:spChg>
          <pc:picChg chg="add mod">
            <ac:chgData name="Luz Adriana Ángel Toro" userId="a2eb6327-1ec8-444c-98e8-718fad362763" providerId="ADAL" clId="{7F4FCC81-B788-4105-8DA9-5CF139C79C5D}" dt="2025-12-24T13:42:54.975" v="91"/>
            <ac:picMkLst>
              <pc:docMk/>
              <pc:sldMasterMk cId="3701710387" sldId="2147483648"/>
              <pc:sldLayoutMk cId="3353617694" sldId="2147483670"/>
              <ac:picMk id="2" creationId="{A228E4FC-0A26-4D2F-D4EA-5F58E40F5B10}"/>
            </ac:picMkLst>
          </pc:picChg>
          <pc:picChg chg="del">
            <ac:chgData name="Luz Adriana Ángel Toro" userId="a2eb6327-1ec8-444c-98e8-718fad362763" providerId="ADAL" clId="{7F4FCC81-B788-4105-8DA9-5CF139C79C5D}" dt="2025-12-24T13:42:54.701" v="90" actId="478"/>
            <ac:picMkLst>
              <pc:docMk/>
              <pc:sldMasterMk cId="3701710387" sldId="2147483648"/>
              <pc:sldLayoutMk cId="3353617694" sldId="2147483670"/>
              <ac:picMk id="14" creationId="{731AFCA2-5CE3-18F7-BFC3-0A385D830873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24T13:45:58.686" v="122" actId="207"/>
          <pc:sldLayoutMkLst>
            <pc:docMk/>
            <pc:sldMasterMk cId="3701710387" sldId="2147483648"/>
            <pc:sldLayoutMk cId="2027803537" sldId="2147483671"/>
          </pc:sldLayoutMkLst>
          <pc:spChg chg="del">
            <ac:chgData name="Luz Adriana Ángel Toro" userId="a2eb6327-1ec8-444c-98e8-718fad362763" providerId="ADAL" clId="{7F4FCC81-B788-4105-8DA9-5CF139C79C5D}" dt="2025-12-24T13:45:56.829" v="120" actId="478"/>
            <ac:spMkLst>
              <pc:docMk/>
              <pc:sldMasterMk cId="3701710387" sldId="2147483648"/>
              <pc:sldLayoutMk cId="2027803537" sldId="2147483671"/>
              <ac:spMk id="4" creationId="{760559D6-F92D-C5F9-CF73-C753A3C266E6}"/>
            </ac:spMkLst>
          </pc:spChg>
          <pc:spChg chg="add mod">
            <ac:chgData name="Luz Adriana Ángel Toro" userId="a2eb6327-1ec8-444c-98e8-718fad362763" providerId="ADAL" clId="{7F4FCC81-B788-4105-8DA9-5CF139C79C5D}" dt="2025-12-24T13:45:58.686" v="122" actId="207"/>
            <ac:spMkLst>
              <pc:docMk/>
              <pc:sldMasterMk cId="3701710387" sldId="2147483648"/>
              <pc:sldLayoutMk cId="2027803537" sldId="2147483671"/>
              <ac:spMk id="11" creationId="{4840BE05-324E-F91A-47C1-5BD481A32E13}"/>
            </ac:spMkLst>
          </pc:spChg>
          <pc:picChg chg="del">
            <ac:chgData name="Luz Adriana Ángel Toro" userId="a2eb6327-1ec8-444c-98e8-718fad362763" providerId="ADAL" clId="{7F4FCC81-B788-4105-8DA9-5CF139C79C5D}" dt="2025-12-24T13:43:28.141" v="92" actId="478"/>
            <ac:picMkLst>
              <pc:docMk/>
              <pc:sldMasterMk cId="3701710387" sldId="2147483648"/>
              <pc:sldLayoutMk cId="2027803537" sldId="2147483671"/>
              <ac:picMk id="6" creationId="{2BDD4892-051A-FBF1-3F89-A63363059E1A}"/>
            </ac:picMkLst>
          </pc:picChg>
          <pc:picChg chg="add mod">
            <ac:chgData name="Luz Adriana Ángel Toro" userId="a2eb6327-1ec8-444c-98e8-718fad362763" providerId="ADAL" clId="{7F4FCC81-B788-4105-8DA9-5CF139C79C5D}" dt="2025-12-24T13:43:28.432" v="93"/>
            <ac:picMkLst>
              <pc:docMk/>
              <pc:sldMasterMk cId="3701710387" sldId="2147483648"/>
              <pc:sldLayoutMk cId="2027803537" sldId="2147483671"/>
              <ac:picMk id="8" creationId="{06C3D5DA-99A4-C467-D575-FFA9972DD928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24T13:46:02.945" v="124"/>
          <pc:sldLayoutMkLst>
            <pc:docMk/>
            <pc:sldMasterMk cId="3701710387" sldId="2147483648"/>
            <pc:sldLayoutMk cId="1431184341" sldId="2147483672"/>
          </pc:sldLayoutMkLst>
          <pc:spChg chg="add mod">
            <ac:chgData name="Luz Adriana Ángel Toro" userId="a2eb6327-1ec8-444c-98e8-718fad362763" providerId="ADAL" clId="{7F4FCC81-B788-4105-8DA9-5CF139C79C5D}" dt="2025-12-24T13:46:02.945" v="124"/>
            <ac:spMkLst>
              <pc:docMk/>
              <pc:sldMasterMk cId="3701710387" sldId="2147483648"/>
              <pc:sldLayoutMk cId="1431184341" sldId="2147483672"/>
              <ac:spMk id="3" creationId="{AE5493A3-A86D-18E7-611B-82F7430071BF}"/>
            </ac:spMkLst>
          </pc:spChg>
          <pc:spChg chg="del">
            <ac:chgData name="Luz Adriana Ángel Toro" userId="a2eb6327-1ec8-444c-98e8-718fad362763" providerId="ADAL" clId="{7F4FCC81-B788-4105-8DA9-5CF139C79C5D}" dt="2025-12-24T13:46:02.637" v="123" actId="478"/>
            <ac:spMkLst>
              <pc:docMk/>
              <pc:sldMasterMk cId="3701710387" sldId="2147483648"/>
              <pc:sldLayoutMk cId="1431184341" sldId="2147483672"/>
              <ac:spMk id="27" creationId="{F752B1B6-AE37-72B1-0091-3C4982BF3DD7}"/>
            </ac:spMkLst>
          </pc:spChg>
          <pc:picChg chg="add mod">
            <ac:chgData name="Luz Adriana Ángel Toro" userId="a2eb6327-1ec8-444c-98e8-718fad362763" providerId="ADAL" clId="{7F4FCC81-B788-4105-8DA9-5CF139C79C5D}" dt="2025-12-24T13:43:31.823" v="95"/>
            <ac:picMkLst>
              <pc:docMk/>
              <pc:sldMasterMk cId="3701710387" sldId="2147483648"/>
              <pc:sldLayoutMk cId="1431184341" sldId="2147483672"/>
              <ac:picMk id="2" creationId="{B89360DB-0E3F-1AE2-5348-733D7585EB03}"/>
            </ac:picMkLst>
          </pc:picChg>
          <pc:picChg chg="del">
            <ac:chgData name="Luz Adriana Ángel Toro" userId="a2eb6327-1ec8-444c-98e8-718fad362763" providerId="ADAL" clId="{7F4FCC81-B788-4105-8DA9-5CF139C79C5D}" dt="2025-12-24T13:43:31.565" v="94" actId="478"/>
            <ac:picMkLst>
              <pc:docMk/>
              <pc:sldMasterMk cId="3701710387" sldId="2147483648"/>
              <pc:sldLayoutMk cId="1431184341" sldId="2147483672"/>
              <ac:picMk id="29" creationId="{87AC1BFB-C17F-35FD-8BBC-A377D6AE4B97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24T13:46:09.345" v="126"/>
          <pc:sldLayoutMkLst>
            <pc:docMk/>
            <pc:sldMasterMk cId="3701710387" sldId="2147483648"/>
            <pc:sldLayoutMk cId="2330499118" sldId="2147483673"/>
          </pc:sldLayoutMkLst>
          <pc:spChg chg="add mod">
            <ac:chgData name="Luz Adriana Ángel Toro" userId="a2eb6327-1ec8-444c-98e8-718fad362763" providerId="ADAL" clId="{7F4FCC81-B788-4105-8DA9-5CF139C79C5D}" dt="2025-12-24T13:46:09.345" v="126"/>
            <ac:spMkLst>
              <pc:docMk/>
              <pc:sldMasterMk cId="3701710387" sldId="2147483648"/>
              <pc:sldLayoutMk cId="2330499118" sldId="2147483673"/>
              <ac:spMk id="3" creationId="{3AA7863E-5B56-6D6D-7B98-0504CC85BE28}"/>
            </ac:spMkLst>
          </pc:spChg>
          <pc:spChg chg="del">
            <ac:chgData name="Luz Adriana Ángel Toro" userId="a2eb6327-1ec8-444c-98e8-718fad362763" providerId="ADAL" clId="{7F4FCC81-B788-4105-8DA9-5CF139C79C5D}" dt="2025-12-24T13:46:08.989" v="125" actId="478"/>
            <ac:spMkLst>
              <pc:docMk/>
              <pc:sldMasterMk cId="3701710387" sldId="2147483648"/>
              <pc:sldLayoutMk cId="2330499118" sldId="2147483673"/>
              <ac:spMk id="14" creationId="{CC141498-5DA9-D12C-120A-A2DE32A82B83}"/>
            </ac:spMkLst>
          </pc:spChg>
          <pc:picChg chg="add mod">
            <ac:chgData name="Luz Adriana Ángel Toro" userId="a2eb6327-1ec8-444c-98e8-718fad362763" providerId="ADAL" clId="{7F4FCC81-B788-4105-8DA9-5CF139C79C5D}" dt="2025-12-24T13:43:34.703" v="97"/>
            <ac:picMkLst>
              <pc:docMk/>
              <pc:sldMasterMk cId="3701710387" sldId="2147483648"/>
              <pc:sldLayoutMk cId="2330499118" sldId="2147483673"/>
              <ac:picMk id="2" creationId="{0D7C0F9A-F5D9-92BF-EFC0-BED2DD0CE31C}"/>
            </ac:picMkLst>
          </pc:picChg>
          <pc:picChg chg="del">
            <ac:chgData name="Luz Adriana Ángel Toro" userId="a2eb6327-1ec8-444c-98e8-718fad362763" providerId="ADAL" clId="{7F4FCC81-B788-4105-8DA9-5CF139C79C5D}" dt="2025-12-24T13:43:34.381" v="96" actId="478"/>
            <ac:picMkLst>
              <pc:docMk/>
              <pc:sldMasterMk cId="3701710387" sldId="2147483648"/>
              <pc:sldLayoutMk cId="2330499118" sldId="2147483673"/>
              <ac:picMk id="16" creationId="{726845CE-753C-822A-C3A8-7E90B02A3E8F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24T13:46:13.171" v="128"/>
          <pc:sldLayoutMkLst>
            <pc:docMk/>
            <pc:sldMasterMk cId="3701710387" sldId="2147483648"/>
            <pc:sldLayoutMk cId="3100398061" sldId="2147483674"/>
          </pc:sldLayoutMkLst>
          <pc:spChg chg="add mod">
            <ac:chgData name="Luz Adriana Ángel Toro" userId="a2eb6327-1ec8-444c-98e8-718fad362763" providerId="ADAL" clId="{7F4FCC81-B788-4105-8DA9-5CF139C79C5D}" dt="2025-12-24T13:46:13.171" v="128"/>
            <ac:spMkLst>
              <pc:docMk/>
              <pc:sldMasterMk cId="3701710387" sldId="2147483648"/>
              <pc:sldLayoutMk cId="3100398061" sldId="2147483674"/>
              <ac:spMk id="3" creationId="{0BE6003A-9CC1-7547-1775-31E0FD3DB287}"/>
            </ac:spMkLst>
          </pc:spChg>
          <pc:spChg chg="del">
            <ac:chgData name="Luz Adriana Ángel Toro" userId="a2eb6327-1ec8-444c-98e8-718fad362763" providerId="ADAL" clId="{7F4FCC81-B788-4105-8DA9-5CF139C79C5D}" dt="2025-12-24T13:46:12.877" v="127" actId="478"/>
            <ac:spMkLst>
              <pc:docMk/>
              <pc:sldMasterMk cId="3701710387" sldId="2147483648"/>
              <pc:sldLayoutMk cId="3100398061" sldId="2147483674"/>
              <ac:spMk id="80" creationId="{9DBCAFD5-9C7B-88F8-A634-A4BB0707F146}"/>
            </ac:spMkLst>
          </pc:spChg>
          <pc:picChg chg="add mod">
            <ac:chgData name="Luz Adriana Ángel Toro" userId="a2eb6327-1ec8-444c-98e8-718fad362763" providerId="ADAL" clId="{7F4FCC81-B788-4105-8DA9-5CF139C79C5D}" dt="2025-12-24T13:43:37.456" v="99"/>
            <ac:picMkLst>
              <pc:docMk/>
              <pc:sldMasterMk cId="3701710387" sldId="2147483648"/>
              <pc:sldLayoutMk cId="3100398061" sldId="2147483674"/>
              <ac:picMk id="2" creationId="{E96683E7-B61A-7DF8-DFDA-70F8875475A8}"/>
            </ac:picMkLst>
          </pc:picChg>
          <pc:picChg chg="del">
            <ac:chgData name="Luz Adriana Ángel Toro" userId="a2eb6327-1ec8-444c-98e8-718fad362763" providerId="ADAL" clId="{7F4FCC81-B788-4105-8DA9-5CF139C79C5D}" dt="2025-12-24T13:43:37.117" v="98" actId="478"/>
            <ac:picMkLst>
              <pc:docMk/>
              <pc:sldMasterMk cId="3701710387" sldId="2147483648"/>
              <pc:sldLayoutMk cId="3100398061" sldId="2147483674"/>
              <ac:picMk id="62" creationId="{98FF63FE-DE6C-DEFC-F409-54FC86771248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24T13:46:18.318" v="131" actId="207"/>
          <pc:sldLayoutMkLst>
            <pc:docMk/>
            <pc:sldMasterMk cId="3701710387" sldId="2147483648"/>
            <pc:sldLayoutMk cId="1874673054" sldId="2147483675"/>
          </pc:sldLayoutMkLst>
          <pc:spChg chg="del">
            <ac:chgData name="Luz Adriana Ángel Toro" userId="a2eb6327-1ec8-444c-98e8-718fad362763" providerId="ADAL" clId="{7F4FCC81-B788-4105-8DA9-5CF139C79C5D}" dt="2025-12-24T13:46:16.717" v="129" actId="478"/>
            <ac:spMkLst>
              <pc:docMk/>
              <pc:sldMasterMk cId="3701710387" sldId="2147483648"/>
              <pc:sldLayoutMk cId="1874673054" sldId="2147483675"/>
              <ac:spMk id="3" creationId="{BDB9ECFA-4666-3641-E101-DC17FA652469}"/>
            </ac:spMkLst>
          </pc:spChg>
          <pc:spChg chg="mod">
            <ac:chgData name="Luz Adriana Ángel Toro" userId="a2eb6327-1ec8-444c-98e8-718fad362763" providerId="ADAL" clId="{7F4FCC81-B788-4105-8DA9-5CF139C79C5D}" dt="2025-12-24T13:45:09.490" v="103"/>
            <ac:spMkLst>
              <pc:docMk/>
              <pc:sldMasterMk cId="3701710387" sldId="2147483648"/>
              <pc:sldLayoutMk cId="1874673054" sldId="2147483675"/>
              <ac:spMk id="25" creationId="{64436EDF-F9B8-A850-BBCB-A57A7D9F3AE2}"/>
            </ac:spMkLst>
          </pc:spChg>
          <pc:spChg chg="mod">
            <ac:chgData name="Luz Adriana Ángel Toro" userId="a2eb6327-1ec8-444c-98e8-718fad362763" providerId="ADAL" clId="{7F4FCC81-B788-4105-8DA9-5CF139C79C5D}" dt="2025-12-24T13:45:09.490" v="103"/>
            <ac:spMkLst>
              <pc:docMk/>
              <pc:sldMasterMk cId="3701710387" sldId="2147483648"/>
              <pc:sldLayoutMk cId="1874673054" sldId="2147483675"/>
              <ac:spMk id="26" creationId="{AA788323-ABDB-7C4F-EB25-534EA4E40D72}"/>
            </ac:spMkLst>
          </pc:spChg>
          <pc:spChg chg="mod">
            <ac:chgData name="Luz Adriana Ángel Toro" userId="a2eb6327-1ec8-444c-98e8-718fad362763" providerId="ADAL" clId="{7F4FCC81-B788-4105-8DA9-5CF139C79C5D}" dt="2025-12-24T13:45:09.490" v="103"/>
            <ac:spMkLst>
              <pc:docMk/>
              <pc:sldMasterMk cId="3701710387" sldId="2147483648"/>
              <pc:sldLayoutMk cId="1874673054" sldId="2147483675"/>
              <ac:spMk id="27" creationId="{309633F4-1B6A-1B8D-6332-B8147E34F34F}"/>
            </ac:spMkLst>
          </pc:spChg>
          <pc:spChg chg="add mod">
            <ac:chgData name="Luz Adriana Ángel Toro" userId="a2eb6327-1ec8-444c-98e8-718fad362763" providerId="ADAL" clId="{7F4FCC81-B788-4105-8DA9-5CF139C79C5D}" dt="2025-12-24T13:46:18.318" v="131" actId="207"/>
            <ac:spMkLst>
              <pc:docMk/>
              <pc:sldMasterMk cId="3701710387" sldId="2147483648"/>
              <pc:sldLayoutMk cId="1874673054" sldId="2147483675"/>
              <ac:spMk id="37" creationId="{E1E38BD8-8EB5-1644-28E1-0BCB1357743B}"/>
            </ac:spMkLst>
          </pc:spChg>
          <pc:grpChg chg="add mod">
            <ac:chgData name="Luz Adriana Ángel Toro" userId="a2eb6327-1ec8-444c-98e8-718fad362763" providerId="ADAL" clId="{7F4FCC81-B788-4105-8DA9-5CF139C79C5D}" dt="2025-12-24T13:45:09.490" v="103"/>
            <ac:grpSpMkLst>
              <pc:docMk/>
              <pc:sldMasterMk cId="3701710387" sldId="2147483648"/>
              <pc:sldLayoutMk cId="1874673054" sldId="2147483675"/>
              <ac:grpSpMk id="9" creationId="{7444EF54-F655-8678-65C7-C61F2AB1C4A8}"/>
            </ac:grpSpMkLst>
          </pc:grpChg>
          <pc:grpChg chg="mod">
            <ac:chgData name="Luz Adriana Ángel Toro" userId="a2eb6327-1ec8-444c-98e8-718fad362763" providerId="ADAL" clId="{7F4FCC81-B788-4105-8DA9-5CF139C79C5D}" dt="2025-12-24T13:45:09.490" v="103"/>
            <ac:grpSpMkLst>
              <pc:docMk/>
              <pc:sldMasterMk cId="3701710387" sldId="2147483648"/>
              <pc:sldLayoutMk cId="1874673054" sldId="2147483675"/>
              <ac:grpSpMk id="10" creationId="{5C45225B-38D8-E125-00DB-469701578CFF}"/>
            </ac:grpSpMkLst>
          </pc:grpChg>
          <pc:grpChg chg="del">
            <ac:chgData name="Luz Adriana Ángel Toro" userId="a2eb6327-1ec8-444c-98e8-718fad362763" providerId="ADAL" clId="{7F4FCC81-B788-4105-8DA9-5CF139C79C5D}" dt="2025-12-24T13:45:09.212" v="102" actId="478"/>
            <ac:grpSpMkLst>
              <pc:docMk/>
              <pc:sldMasterMk cId="3701710387" sldId="2147483648"/>
              <pc:sldLayoutMk cId="1874673054" sldId="2147483675"/>
              <ac:grpSpMk id="14" creationId="{890E3B43-2ACC-34B2-FF89-258F6FBE4936}"/>
            </ac:grpSpMkLst>
          </pc:grpChg>
          <pc:picChg chg="del">
            <ac:chgData name="Luz Adriana Ángel Toro" userId="a2eb6327-1ec8-444c-98e8-718fad362763" providerId="ADAL" clId="{7F4FCC81-B788-4105-8DA9-5CF139C79C5D}" dt="2025-12-24T13:43:41.581" v="100" actId="478"/>
            <ac:picMkLst>
              <pc:docMk/>
              <pc:sldMasterMk cId="3701710387" sldId="2147483648"/>
              <pc:sldLayoutMk cId="1874673054" sldId="2147483675"/>
              <ac:picMk id="5" creationId="{3A1CECC2-1362-A6DD-AC45-0C8670BFDBB1}"/>
            </ac:picMkLst>
          </pc:picChg>
          <pc:picChg chg="add mod">
            <ac:chgData name="Luz Adriana Ángel Toro" userId="a2eb6327-1ec8-444c-98e8-718fad362763" providerId="ADAL" clId="{7F4FCC81-B788-4105-8DA9-5CF139C79C5D}" dt="2025-12-24T13:43:41.920" v="101"/>
            <ac:picMkLst>
              <pc:docMk/>
              <pc:sldMasterMk cId="3701710387" sldId="2147483648"/>
              <pc:sldLayoutMk cId="1874673054" sldId="2147483675"/>
              <ac:picMk id="8" creationId="{8FC5C480-28AF-BA2E-5045-035029972283}"/>
            </ac:picMkLst>
          </pc:picChg>
          <pc:picChg chg="mod">
            <ac:chgData name="Luz Adriana Ángel Toro" userId="a2eb6327-1ec8-444c-98e8-718fad362763" providerId="ADAL" clId="{7F4FCC81-B788-4105-8DA9-5CF139C79C5D}" dt="2025-12-24T13:45:09.490" v="103"/>
            <ac:picMkLst>
              <pc:docMk/>
              <pc:sldMasterMk cId="3701710387" sldId="2147483648"/>
              <pc:sldLayoutMk cId="1874673054" sldId="2147483675"/>
              <ac:picMk id="24" creationId="{3D999EE3-8476-3B34-558E-06F32A2DFF16}"/>
            </ac:picMkLst>
          </pc:picChg>
          <pc:picChg chg="mod">
            <ac:chgData name="Luz Adriana Ángel Toro" userId="a2eb6327-1ec8-444c-98e8-718fad362763" providerId="ADAL" clId="{7F4FCC81-B788-4105-8DA9-5CF139C79C5D}" dt="2025-12-24T13:45:09.490" v="103"/>
            <ac:picMkLst>
              <pc:docMk/>
              <pc:sldMasterMk cId="3701710387" sldId="2147483648"/>
              <pc:sldLayoutMk cId="1874673054" sldId="2147483675"/>
              <ac:picMk id="29" creationId="{D2BEA508-6EE4-DACB-243C-49C2ED7E3CF5}"/>
            </ac:picMkLst>
          </pc:picChg>
          <pc:picChg chg="mod">
            <ac:chgData name="Luz Adriana Ángel Toro" userId="a2eb6327-1ec8-444c-98e8-718fad362763" providerId="ADAL" clId="{7F4FCC81-B788-4105-8DA9-5CF139C79C5D}" dt="2025-12-24T13:45:09.490" v="103"/>
            <ac:picMkLst>
              <pc:docMk/>
              <pc:sldMasterMk cId="3701710387" sldId="2147483648"/>
              <pc:sldLayoutMk cId="1874673054" sldId="2147483675"/>
              <ac:picMk id="30" creationId="{A10CFCE6-DEC9-3363-6A6D-E522AAF454A6}"/>
            </ac:picMkLst>
          </pc:picChg>
          <pc:picChg chg="mod">
            <ac:chgData name="Luz Adriana Ángel Toro" userId="a2eb6327-1ec8-444c-98e8-718fad362763" providerId="ADAL" clId="{7F4FCC81-B788-4105-8DA9-5CF139C79C5D}" dt="2025-12-24T13:45:09.490" v="103"/>
            <ac:picMkLst>
              <pc:docMk/>
              <pc:sldMasterMk cId="3701710387" sldId="2147483648"/>
              <pc:sldLayoutMk cId="1874673054" sldId="2147483675"/>
              <ac:picMk id="31" creationId="{BF6D0302-563E-21FE-666C-0AFF66AE053C}"/>
            </ac:picMkLst>
          </pc:picChg>
          <pc:picChg chg="mod">
            <ac:chgData name="Luz Adriana Ángel Toro" userId="a2eb6327-1ec8-444c-98e8-718fad362763" providerId="ADAL" clId="{7F4FCC81-B788-4105-8DA9-5CF139C79C5D}" dt="2025-12-24T13:45:09.490" v="103"/>
            <ac:picMkLst>
              <pc:docMk/>
              <pc:sldMasterMk cId="3701710387" sldId="2147483648"/>
              <pc:sldLayoutMk cId="1874673054" sldId="2147483675"/>
              <ac:picMk id="35" creationId="{3CDD655B-EE1E-C79A-91F0-0687994F6FEB}"/>
            </ac:picMkLst>
          </pc:pic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orre&#10;&#10;Descripción generada automáticamente">
            <a:extLst>
              <a:ext uri="{FF2B5EF4-FFF2-40B4-BE49-F238E27FC236}">
                <a16:creationId xmlns:a16="http://schemas.microsoft.com/office/drawing/2014/main" id="{8E1F9F64-DF6E-54CD-0739-31F863C1F1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4" b="8184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344000CD-9FDE-9056-44F7-35D5FFCAC34C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solidFill>
            <a:srgbClr val="074683">
              <a:alpha val="9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lt1"/>
              </a:solidFill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cxnSp>
        <p:nvCxnSpPr>
          <p:cNvPr id="2" name="Google Shape;165;p38">
            <a:extLst>
              <a:ext uri="{FF2B5EF4-FFF2-40B4-BE49-F238E27FC236}">
                <a16:creationId xmlns:a16="http://schemas.microsoft.com/office/drawing/2014/main" id="{5D29F83C-239E-C0A3-ED96-9F3CADBCC9AF}"/>
              </a:ext>
            </a:extLst>
          </p:cNvPr>
          <p:cNvCxnSpPr>
            <a:cxnSpLocks/>
          </p:cNvCxnSpPr>
          <p:nvPr userDrawn="1"/>
        </p:nvCxnSpPr>
        <p:spPr>
          <a:xfrm>
            <a:off x="4403620" y="2452714"/>
            <a:ext cx="0" cy="3151038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4" name="Google Shape;162;p38">
            <a:extLst>
              <a:ext uri="{FF2B5EF4-FFF2-40B4-BE49-F238E27FC236}">
                <a16:creationId xmlns:a16="http://schemas.microsoft.com/office/drawing/2014/main" id="{595F166E-4B7B-DABE-080C-F98AB31CFA1A}"/>
              </a:ext>
            </a:extLst>
          </p:cNvPr>
          <p:cNvSpPr txBox="1">
            <a:spLocks/>
          </p:cNvSpPr>
          <p:nvPr userDrawn="1"/>
        </p:nvSpPr>
        <p:spPr>
          <a:xfrm>
            <a:off x="1962456" y="1223264"/>
            <a:ext cx="8267088" cy="784678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sz="4800" b="1" dirty="0">
                <a:solidFill>
                  <a:schemeClr val="bg1"/>
                </a:solidFill>
                <a:latin typeface="Montserrat" pitchFamily="2" charset="0"/>
              </a:rPr>
              <a:t>H</a:t>
            </a:r>
            <a:r>
              <a:rPr lang="es-CO" sz="4800" b="1" dirty="0">
                <a:solidFill>
                  <a:schemeClr val="bg1"/>
                </a:solidFill>
                <a:latin typeface="Montserrat" pitchFamily="2" charset="0"/>
              </a:rPr>
              <a:t>erramientas de diseño</a:t>
            </a:r>
          </a:p>
        </p:txBody>
      </p:sp>
      <p:sp>
        <p:nvSpPr>
          <p:cNvPr id="5" name="Google Shape;162;p38">
            <a:extLst>
              <a:ext uri="{FF2B5EF4-FFF2-40B4-BE49-F238E27FC236}">
                <a16:creationId xmlns:a16="http://schemas.microsoft.com/office/drawing/2014/main" id="{A78CB628-9D25-1F69-071F-995B74D994F8}"/>
              </a:ext>
            </a:extLst>
          </p:cNvPr>
          <p:cNvSpPr txBox="1">
            <a:spLocks/>
          </p:cNvSpPr>
          <p:nvPr userDrawn="1"/>
        </p:nvSpPr>
        <p:spPr>
          <a:xfrm>
            <a:off x="535870" y="2122301"/>
            <a:ext cx="3555110" cy="550766"/>
          </a:xfrm>
          <a:prstGeom prst="rect">
            <a:avLst/>
          </a:prstGeom>
          <a:noFill/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sz="2400" b="1" i="1" dirty="0">
                <a:solidFill>
                  <a:schemeClr val="bg1"/>
                </a:solidFill>
                <a:latin typeface="Montserrat" pitchFamily="2" charset="0"/>
              </a:rPr>
              <a:t>A</a:t>
            </a:r>
            <a:r>
              <a:rPr lang="es-CO" sz="2400" b="1" i="1" dirty="0">
                <a:solidFill>
                  <a:schemeClr val="bg1"/>
                </a:solidFill>
                <a:latin typeface="Montserrat" pitchFamily="2" charset="0"/>
              </a:rPr>
              <a:t>rmonía cromática</a:t>
            </a:r>
          </a:p>
        </p:txBody>
      </p:sp>
      <p:sp>
        <p:nvSpPr>
          <p:cNvPr id="6" name="Google Shape;162;p38">
            <a:extLst>
              <a:ext uri="{FF2B5EF4-FFF2-40B4-BE49-F238E27FC236}">
                <a16:creationId xmlns:a16="http://schemas.microsoft.com/office/drawing/2014/main" id="{8293C1B8-FB27-1488-34DC-96B315B54218}"/>
              </a:ext>
            </a:extLst>
          </p:cNvPr>
          <p:cNvSpPr txBox="1">
            <a:spLocks/>
          </p:cNvSpPr>
          <p:nvPr userDrawn="1"/>
        </p:nvSpPr>
        <p:spPr>
          <a:xfrm>
            <a:off x="651352" y="2692976"/>
            <a:ext cx="3372567" cy="816223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4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Aquí puede encontrar los colores principales y secundarios para su presentación</a:t>
            </a:r>
            <a:endParaRPr lang="es-CO" sz="20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14" name="Marcador de pie de página 4">
            <a:extLst>
              <a:ext uri="{FF2B5EF4-FFF2-40B4-BE49-F238E27FC236}">
                <a16:creationId xmlns:a16="http://schemas.microsoft.com/office/drawing/2014/main" id="{B364A8A1-25D6-A0DC-CAE0-F47911E3B670}"/>
              </a:ext>
            </a:extLst>
          </p:cNvPr>
          <p:cNvSpPr txBox="1">
            <a:spLocks/>
          </p:cNvSpPr>
          <p:nvPr userDrawn="1"/>
        </p:nvSpPr>
        <p:spPr>
          <a:xfrm>
            <a:off x="470555" y="6299842"/>
            <a:ext cx="54633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marL="0" algn="ctr" defTabSz="914400" rtl="0" eaLnBrk="1" latinLnBrk="0" hangingPunct="1">
              <a:defRPr sz="1200" i="1" kern="120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i="0" dirty="0"/>
              <a:t>Diseñado por: </a:t>
            </a:r>
            <a:r>
              <a:rPr lang="es-MX" i="0" dirty="0"/>
              <a:t>Área de Innovación y Gestión del Conocimiento</a:t>
            </a:r>
            <a:endParaRPr lang="es-CO" i="0" dirty="0"/>
          </a:p>
        </p:txBody>
      </p:sp>
      <p:sp>
        <p:nvSpPr>
          <p:cNvPr id="21" name="Marcador de pie de página 4">
            <a:extLst>
              <a:ext uri="{FF2B5EF4-FFF2-40B4-BE49-F238E27FC236}">
                <a16:creationId xmlns:a16="http://schemas.microsoft.com/office/drawing/2014/main" id="{C3D6B81E-995D-79C4-25F8-4F8FC356CFC7}"/>
              </a:ext>
            </a:extLst>
          </p:cNvPr>
          <p:cNvSpPr txBox="1">
            <a:spLocks/>
          </p:cNvSpPr>
          <p:nvPr userDrawn="1"/>
        </p:nvSpPr>
        <p:spPr>
          <a:xfrm>
            <a:off x="7464326" y="6299842"/>
            <a:ext cx="4444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marL="0" algn="ctr" defTabSz="914400" rtl="0" eaLnBrk="1" latinLnBrk="0" hangingPunct="1">
              <a:defRPr sz="1200" i="1" kern="120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b="0" i="0" dirty="0"/>
              <a:t>Presentación corporativa - </a:t>
            </a:r>
            <a:r>
              <a:rPr lang="es-MX" b="1" i="0" dirty="0"/>
              <a:t>versión 2025</a:t>
            </a:r>
            <a:endParaRPr lang="es-CO" b="1" i="0" dirty="0"/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C81FE745-E5F4-3075-DBDB-2F7494565BD7}"/>
              </a:ext>
            </a:extLst>
          </p:cNvPr>
          <p:cNvGrpSpPr/>
          <p:nvPr userDrawn="1"/>
        </p:nvGrpSpPr>
        <p:grpSpPr>
          <a:xfrm>
            <a:off x="712333" y="3469060"/>
            <a:ext cx="3135872" cy="1664452"/>
            <a:chOff x="1187830" y="4242965"/>
            <a:chExt cx="3135872" cy="1664452"/>
          </a:xfrm>
        </p:grpSpPr>
        <p:sp>
          <p:nvSpPr>
            <p:cNvPr id="23" name="Google Shape;2208;p72">
              <a:extLst>
                <a:ext uri="{FF2B5EF4-FFF2-40B4-BE49-F238E27FC236}">
                  <a16:creationId xmlns:a16="http://schemas.microsoft.com/office/drawing/2014/main" id="{51066B9B-C5D7-D9EC-2378-7D077F608E61}"/>
                </a:ext>
              </a:extLst>
            </p:cNvPr>
            <p:cNvSpPr/>
            <p:nvPr/>
          </p:nvSpPr>
          <p:spPr>
            <a:xfrm>
              <a:off x="2360069" y="424296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0F6FA8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209;p72">
              <a:extLst>
                <a:ext uri="{FF2B5EF4-FFF2-40B4-BE49-F238E27FC236}">
                  <a16:creationId xmlns:a16="http://schemas.microsoft.com/office/drawing/2014/main" id="{76733C33-3814-44D6-028D-0F93409FF0CC}"/>
                </a:ext>
              </a:extLst>
            </p:cNvPr>
            <p:cNvSpPr/>
            <p:nvPr/>
          </p:nvSpPr>
          <p:spPr>
            <a:xfrm>
              <a:off x="3421889" y="424296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008CC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2210;p72">
              <a:extLst>
                <a:ext uri="{FF2B5EF4-FFF2-40B4-BE49-F238E27FC236}">
                  <a16:creationId xmlns:a16="http://schemas.microsoft.com/office/drawing/2014/main" id="{438E2C4E-F61B-C2C7-F498-39C6B7A931B6}"/>
                </a:ext>
              </a:extLst>
            </p:cNvPr>
            <p:cNvSpPr/>
            <p:nvPr/>
          </p:nvSpPr>
          <p:spPr>
            <a:xfrm>
              <a:off x="1298244" y="5129842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E1910B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211;p72">
              <a:extLst>
                <a:ext uri="{FF2B5EF4-FFF2-40B4-BE49-F238E27FC236}">
                  <a16:creationId xmlns:a16="http://schemas.microsoft.com/office/drawing/2014/main" id="{FD5CB5C6-EF2B-08AE-75A8-2664DB8B36C5}"/>
                </a:ext>
              </a:extLst>
            </p:cNvPr>
            <p:cNvSpPr/>
            <p:nvPr/>
          </p:nvSpPr>
          <p:spPr>
            <a:xfrm>
              <a:off x="1298244" y="424296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07468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2215;p72">
              <a:extLst>
                <a:ext uri="{FF2B5EF4-FFF2-40B4-BE49-F238E27FC236}">
                  <a16:creationId xmlns:a16="http://schemas.microsoft.com/office/drawing/2014/main" id="{1EACE51F-D6AE-D50D-4D98-E37E2CF39234}"/>
                </a:ext>
              </a:extLst>
            </p:cNvPr>
            <p:cNvSpPr txBox="1"/>
            <p:nvPr/>
          </p:nvSpPr>
          <p:spPr>
            <a:xfrm>
              <a:off x="1298244" y="4400015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000" b="1" dirty="0">
                  <a:solidFill>
                    <a:srgbClr val="FFFFFF"/>
                  </a:solidFill>
                  <a:latin typeface="Montserrat" pitchFamily="2" charset="0"/>
                </a:rPr>
                <a:t>#074683</a:t>
              </a:r>
            </a:p>
          </p:txBody>
        </p:sp>
        <p:sp>
          <p:nvSpPr>
            <p:cNvPr id="28" name="Google Shape;2210;p72">
              <a:extLst>
                <a:ext uri="{FF2B5EF4-FFF2-40B4-BE49-F238E27FC236}">
                  <a16:creationId xmlns:a16="http://schemas.microsoft.com/office/drawing/2014/main" id="{3489A38F-D60D-C94C-08F0-1E9AF2AD0932}"/>
                </a:ext>
              </a:extLst>
            </p:cNvPr>
            <p:cNvSpPr/>
            <p:nvPr userDrawn="1"/>
          </p:nvSpPr>
          <p:spPr>
            <a:xfrm>
              <a:off x="2360069" y="5122757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E3810B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210;p72">
              <a:extLst>
                <a:ext uri="{FF2B5EF4-FFF2-40B4-BE49-F238E27FC236}">
                  <a16:creationId xmlns:a16="http://schemas.microsoft.com/office/drawing/2014/main" id="{BA39DBC0-EA4B-357B-CE17-7416C013B870}"/>
                </a:ext>
              </a:extLst>
            </p:cNvPr>
            <p:cNvSpPr/>
            <p:nvPr userDrawn="1"/>
          </p:nvSpPr>
          <p:spPr>
            <a:xfrm>
              <a:off x="3421889" y="5153217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E3810B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215;p72">
              <a:extLst>
                <a:ext uri="{FF2B5EF4-FFF2-40B4-BE49-F238E27FC236}">
                  <a16:creationId xmlns:a16="http://schemas.microsoft.com/office/drawing/2014/main" id="{2E6002D2-7BE3-5B43-56DC-9A232BE2E8A0}"/>
                </a:ext>
              </a:extLst>
            </p:cNvPr>
            <p:cNvSpPr txBox="1"/>
            <p:nvPr userDrawn="1"/>
          </p:nvSpPr>
          <p:spPr>
            <a:xfrm>
              <a:off x="2360069" y="4405773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000" b="1">
                  <a:solidFill>
                    <a:srgbClr val="FFFFFF"/>
                  </a:solidFill>
                  <a:latin typeface="Montserrat" pitchFamily="2" charset="0"/>
                </a:rPr>
                <a:t>#0F6FA8</a:t>
              </a:r>
              <a:endParaRPr lang="es-CO" sz="1000" b="1" dirty="0">
                <a:solidFill>
                  <a:srgbClr val="FFFFFF"/>
                </a:solidFill>
                <a:latin typeface="Montserrat" pitchFamily="2" charset="0"/>
              </a:endParaRPr>
            </a:p>
          </p:txBody>
        </p:sp>
        <p:sp>
          <p:nvSpPr>
            <p:cNvPr id="31" name="Google Shape;2215;p72">
              <a:extLst>
                <a:ext uri="{FF2B5EF4-FFF2-40B4-BE49-F238E27FC236}">
                  <a16:creationId xmlns:a16="http://schemas.microsoft.com/office/drawing/2014/main" id="{A842A0D7-D9F8-3214-98C3-7045DB0D0E1C}"/>
                </a:ext>
              </a:extLst>
            </p:cNvPr>
            <p:cNvSpPr txBox="1"/>
            <p:nvPr userDrawn="1"/>
          </p:nvSpPr>
          <p:spPr>
            <a:xfrm>
              <a:off x="3311475" y="4415041"/>
              <a:ext cx="1012227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000" b="1" dirty="0">
                  <a:solidFill>
                    <a:srgbClr val="FFFFFF"/>
                  </a:solidFill>
                  <a:latin typeface="Montserrat" pitchFamily="2" charset="0"/>
                </a:rPr>
                <a:t>#008CCD</a:t>
              </a:r>
            </a:p>
          </p:txBody>
        </p:sp>
        <p:sp>
          <p:nvSpPr>
            <p:cNvPr id="32" name="Google Shape;2215;p72">
              <a:extLst>
                <a:ext uri="{FF2B5EF4-FFF2-40B4-BE49-F238E27FC236}">
                  <a16:creationId xmlns:a16="http://schemas.microsoft.com/office/drawing/2014/main" id="{D2EA402E-318C-8382-9E2A-A8E5DA667BD9}"/>
                </a:ext>
              </a:extLst>
            </p:cNvPr>
            <p:cNvSpPr txBox="1"/>
            <p:nvPr userDrawn="1"/>
          </p:nvSpPr>
          <p:spPr>
            <a:xfrm>
              <a:off x="1187830" y="5274050"/>
              <a:ext cx="1012227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000" b="1">
                  <a:solidFill>
                    <a:srgbClr val="FFFFFF"/>
                  </a:solidFill>
                  <a:latin typeface="Montserrat" pitchFamily="2" charset="0"/>
                </a:rPr>
                <a:t>#E1910B</a:t>
              </a:r>
              <a:endParaRPr lang="es-CO" sz="1000" b="1" dirty="0">
                <a:solidFill>
                  <a:srgbClr val="FFFFFF"/>
                </a:solidFill>
                <a:latin typeface="Montserrat" pitchFamily="2" charset="0"/>
              </a:endParaRPr>
            </a:p>
          </p:txBody>
        </p:sp>
        <p:sp>
          <p:nvSpPr>
            <p:cNvPr id="33" name="Google Shape;2215;p72">
              <a:extLst>
                <a:ext uri="{FF2B5EF4-FFF2-40B4-BE49-F238E27FC236}">
                  <a16:creationId xmlns:a16="http://schemas.microsoft.com/office/drawing/2014/main" id="{F4FDBC2A-2E9A-7EF5-66AF-57EEC8792AD3}"/>
                </a:ext>
              </a:extLst>
            </p:cNvPr>
            <p:cNvSpPr txBox="1"/>
            <p:nvPr userDrawn="1"/>
          </p:nvSpPr>
          <p:spPr>
            <a:xfrm>
              <a:off x="2245341" y="5256508"/>
              <a:ext cx="1012227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000" b="1">
                  <a:solidFill>
                    <a:srgbClr val="FFFFFF"/>
                  </a:solidFill>
                  <a:latin typeface="Montserrat" pitchFamily="2" charset="0"/>
                </a:rPr>
                <a:t>#E3810B</a:t>
              </a:r>
              <a:endParaRPr lang="es-CO" sz="1000" b="1" dirty="0">
                <a:solidFill>
                  <a:srgbClr val="FFFFFF"/>
                </a:solidFill>
                <a:latin typeface="Montserrat" pitchFamily="2" charset="0"/>
              </a:endParaRPr>
            </a:p>
          </p:txBody>
        </p:sp>
        <p:sp>
          <p:nvSpPr>
            <p:cNvPr id="34" name="Google Shape;2215;p72">
              <a:extLst>
                <a:ext uri="{FF2B5EF4-FFF2-40B4-BE49-F238E27FC236}">
                  <a16:creationId xmlns:a16="http://schemas.microsoft.com/office/drawing/2014/main" id="{BDF4C2C4-9B7D-A7BC-E548-B4DAAB1EC0C6}"/>
                </a:ext>
              </a:extLst>
            </p:cNvPr>
            <p:cNvSpPr txBox="1"/>
            <p:nvPr userDrawn="1"/>
          </p:nvSpPr>
          <p:spPr>
            <a:xfrm>
              <a:off x="3311475" y="5294833"/>
              <a:ext cx="1012227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000" b="1">
                  <a:solidFill>
                    <a:srgbClr val="FFFFFF"/>
                  </a:solidFill>
                  <a:latin typeface="Montserrat" pitchFamily="2" charset="0"/>
                </a:rPr>
                <a:t>#FF8D10</a:t>
              </a:r>
              <a:endParaRPr lang="es-CO" sz="1000" b="1" dirty="0">
                <a:solidFill>
                  <a:srgbClr val="FFFFFF"/>
                </a:solidFill>
                <a:latin typeface="Montserrat" pitchFamily="2" charset="0"/>
              </a:endParaRPr>
            </a:p>
          </p:txBody>
        </p:sp>
      </p:grpSp>
      <p:sp>
        <p:nvSpPr>
          <p:cNvPr id="9" name="Google Shape;162;p38">
            <a:extLst>
              <a:ext uri="{FF2B5EF4-FFF2-40B4-BE49-F238E27FC236}">
                <a16:creationId xmlns:a16="http://schemas.microsoft.com/office/drawing/2014/main" id="{626B73A9-62BD-FB3C-FFD8-A03B383FFCC8}"/>
              </a:ext>
            </a:extLst>
          </p:cNvPr>
          <p:cNvSpPr txBox="1">
            <a:spLocks/>
          </p:cNvSpPr>
          <p:nvPr userDrawn="1"/>
        </p:nvSpPr>
        <p:spPr>
          <a:xfrm>
            <a:off x="4716056" y="2233437"/>
            <a:ext cx="5184326" cy="441541"/>
          </a:xfrm>
          <a:prstGeom prst="rect">
            <a:avLst/>
          </a:prstGeom>
          <a:noFill/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sz="2000" b="1" i="1" dirty="0">
                <a:solidFill>
                  <a:schemeClr val="bg1"/>
                </a:solidFill>
                <a:latin typeface="Montserrat" pitchFamily="2" charset="0"/>
              </a:rPr>
              <a:t>Representación visual dependencias</a:t>
            </a:r>
            <a:endParaRPr lang="es-CO" sz="2000" b="1" i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6" name="Google Shape;2208;p72">
            <a:extLst>
              <a:ext uri="{FF2B5EF4-FFF2-40B4-BE49-F238E27FC236}">
                <a16:creationId xmlns:a16="http://schemas.microsoft.com/office/drawing/2014/main" id="{8159D58B-B56B-A209-515E-F908D0812364}"/>
              </a:ext>
            </a:extLst>
          </p:cNvPr>
          <p:cNvSpPr/>
          <p:nvPr/>
        </p:nvSpPr>
        <p:spPr>
          <a:xfrm>
            <a:off x="6616467" y="3375391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B1D40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2209;p72">
            <a:extLst>
              <a:ext uri="{FF2B5EF4-FFF2-40B4-BE49-F238E27FC236}">
                <a16:creationId xmlns:a16="http://schemas.microsoft.com/office/drawing/2014/main" id="{33737C16-C6F7-CD59-F17F-CE4ACDF64CCB}"/>
              </a:ext>
            </a:extLst>
          </p:cNvPr>
          <p:cNvSpPr/>
          <p:nvPr/>
        </p:nvSpPr>
        <p:spPr>
          <a:xfrm>
            <a:off x="8518951" y="3375391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21B8C8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" name="Google Shape;2210;p72">
            <a:extLst>
              <a:ext uri="{FF2B5EF4-FFF2-40B4-BE49-F238E27FC236}">
                <a16:creationId xmlns:a16="http://schemas.microsoft.com/office/drawing/2014/main" id="{7C54F5C5-5C07-E44E-E4BC-8B094E214EB4}"/>
              </a:ext>
            </a:extLst>
          </p:cNvPr>
          <p:cNvSpPr/>
          <p:nvPr/>
        </p:nvSpPr>
        <p:spPr>
          <a:xfrm>
            <a:off x="10391350" y="3361389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9823DC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2211;p72">
            <a:extLst>
              <a:ext uri="{FF2B5EF4-FFF2-40B4-BE49-F238E27FC236}">
                <a16:creationId xmlns:a16="http://schemas.microsoft.com/office/drawing/2014/main" id="{BE41D855-ABA1-E215-7A1D-00EBD0668A4B}"/>
              </a:ext>
            </a:extLst>
          </p:cNvPr>
          <p:cNvSpPr/>
          <p:nvPr/>
        </p:nvSpPr>
        <p:spPr>
          <a:xfrm>
            <a:off x="4900328" y="3375391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0F6FA8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" name="Google Shape;2210;p72">
            <a:extLst>
              <a:ext uri="{FF2B5EF4-FFF2-40B4-BE49-F238E27FC236}">
                <a16:creationId xmlns:a16="http://schemas.microsoft.com/office/drawing/2014/main" id="{7AE7F2C9-16A8-3D4B-2F37-716063B3B96C}"/>
              </a:ext>
            </a:extLst>
          </p:cNvPr>
          <p:cNvSpPr/>
          <p:nvPr userDrawn="1"/>
        </p:nvSpPr>
        <p:spPr>
          <a:xfrm>
            <a:off x="4928262" y="4779408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FFC71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2210;p72">
            <a:extLst>
              <a:ext uri="{FF2B5EF4-FFF2-40B4-BE49-F238E27FC236}">
                <a16:creationId xmlns:a16="http://schemas.microsoft.com/office/drawing/2014/main" id="{1DD08ADD-D9CF-6156-957B-FFDBA414DE7B}"/>
              </a:ext>
            </a:extLst>
          </p:cNvPr>
          <p:cNvSpPr/>
          <p:nvPr userDrawn="1"/>
        </p:nvSpPr>
        <p:spPr>
          <a:xfrm>
            <a:off x="6672189" y="4782572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B1D40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2210;p72">
            <a:extLst>
              <a:ext uri="{FF2B5EF4-FFF2-40B4-BE49-F238E27FC236}">
                <a16:creationId xmlns:a16="http://schemas.microsoft.com/office/drawing/2014/main" id="{14A0E0F2-63E1-DA42-67A4-D58D38594B42}"/>
              </a:ext>
            </a:extLst>
          </p:cNvPr>
          <p:cNvSpPr/>
          <p:nvPr userDrawn="1"/>
        </p:nvSpPr>
        <p:spPr>
          <a:xfrm>
            <a:off x="8509588" y="4782327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008CC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2210;p72">
            <a:extLst>
              <a:ext uri="{FF2B5EF4-FFF2-40B4-BE49-F238E27FC236}">
                <a16:creationId xmlns:a16="http://schemas.microsoft.com/office/drawing/2014/main" id="{8C4A4144-8CE7-CCEC-6353-549533143783}"/>
              </a:ext>
            </a:extLst>
          </p:cNvPr>
          <p:cNvSpPr/>
          <p:nvPr userDrawn="1"/>
        </p:nvSpPr>
        <p:spPr>
          <a:xfrm>
            <a:off x="10418646" y="4785491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FFC71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62;p38">
            <a:extLst>
              <a:ext uri="{FF2B5EF4-FFF2-40B4-BE49-F238E27FC236}">
                <a16:creationId xmlns:a16="http://schemas.microsoft.com/office/drawing/2014/main" id="{F7B9A896-0C40-83FB-FA3A-E8431858A190}"/>
              </a:ext>
            </a:extLst>
          </p:cNvPr>
          <p:cNvSpPr txBox="1">
            <a:spLocks/>
          </p:cNvSpPr>
          <p:nvPr userDrawn="1"/>
        </p:nvSpPr>
        <p:spPr>
          <a:xfrm>
            <a:off x="4383534" y="2618751"/>
            <a:ext cx="5623237" cy="631495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4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Utilice los iconos y tonos de acuerdo con su área para garantizar una coherencia visual en la presentación. </a:t>
            </a:r>
            <a:endParaRPr lang="es-CO" sz="20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68" name="Google Shape;162;p38">
            <a:extLst>
              <a:ext uri="{FF2B5EF4-FFF2-40B4-BE49-F238E27FC236}">
                <a16:creationId xmlns:a16="http://schemas.microsoft.com/office/drawing/2014/main" id="{4826E382-69DB-51C3-C951-6F312B9454B0}"/>
              </a:ext>
            </a:extLst>
          </p:cNvPr>
          <p:cNvSpPr txBox="1">
            <a:spLocks/>
          </p:cNvSpPr>
          <p:nvPr userDrawn="1"/>
        </p:nvSpPr>
        <p:spPr>
          <a:xfrm>
            <a:off x="4657045" y="4164437"/>
            <a:ext cx="1276859" cy="44154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2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Presidencia </a:t>
            </a:r>
            <a:endParaRPr lang="es-CO" sz="18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71" name="Google Shape;162;p38">
            <a:extLst>
              <a:ext uri="{FF2B5EF4-FFF2-40B4-BE49-F238E27FC236}">
                <a16:creationId xmlns:a16="http://schemas.microsoft.com/office/drawing/2014/main" id="{CCA3B4BD-1525-72E7-AFCC-37FE29866719}"/>
              </a:ext>
            </a:extLst>
          </p:cNvPr>
          <p:cNvSpPr txBox="1">
            <a:spLocks/>
          </p:cNvSpPr>
          <p:nvPr userDrawn="1"/>
        </p:nvSpPr>
        <p:spPr>
          <a:xfrm>
            <a:off x="6241978" y="4154131"/>
            <a:ext cx="1540378" cy="61527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2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Vicepresidencia de Operaciones </a:t>
            </a:r>
            <a:endParaRPr lang="es-CO" sz="18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72" name="Google Shape;162;p38">
            <a:extLst>
              <a:ext uri="{FF2B5EF4-FFF2-40B4-BE49-F238E27FC236}">
                <a16:creationId xmlns:a16="http://schemas.microsoft.com/office/drawing/2014/main" id="{C1FEC999-54B1-F4DB-0235-9D8D4876494E}"/>
              </a:ext>
            </a:extLst>
          </p:cNvPr>
          <p:cNvSpPr txBox="1">
            <a:spLocks/>
          </p:cNvSpPr>
          <p:nvPr userDrawn="1"/>
        </p:nvSpPr>
        <p:spPr>
          <a:xfrm>
            <a:off x="7957486" y="4139156"/>
            <a:ext cx="1982079" cy="631495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2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Vicepresidencia de Gestión para el Talento</a:t>
            </a:r>
            <a:endParaRPr lang="es-CO" sz="18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73" name="Google Shape;162;p38">
            <a:extLst>
              <a:ext uri="{FF2B5EF4-FFF2-40B4-BE49-F238E27FC236}">
                <a16:creationId xmlns:a16="http://schemas.microsoft.com/office/drawing/2014/main" id="{C97F8DB7-6EEE-CF34-DD45-9B2D5FE31F1B}"/>
              </a:ext>
            </a:extLst>
          </p:cNvPr>
          <p:cNvSpPr txBox="1">
            <a:spLocks/>
          </p:cNvSpPr>
          <p:nvPr userDrawn="1"/>
        </p:nvSpPr>
        <p:spPr>
          <a:xfrm>
            <a:off x="9635160" y="4139574"/>
            <a:ext cx="2298840" cy="631495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2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Vicepresidencia de innovación y GC</a:t>
            </a:r>
            <a:endParaRPr lang="es-CO" sz="18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74" name="Google Shape;162;p38">
            <a:extLst>
              <a:ext uri="{FF2B5EF4-FFF2-40B4-BE49-F238E27FC236}">
                <a16:creationId xmlns:a16="http://schemas.microsoft.com/office/drawing/2014/main" id="{F4A17D79-FDA4-C337-AB4B-265067080438}"/>
              </a:ext>
            </a:extLst>
          </p:cNvPr>
          <p:cNvSpPr txBox="1">
            <a:spLocks/>
          </p:cNvSpPr>
          <p:nvPr userDrawn="1"/>
        </p:nvSpPr>
        <p:spPr>
          <a:xfrm>
            <a:off x="4855003" y="5522646"/>
            <a:ext cx="1001081" cy="631495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2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Gerencia de TIC</a:t>
            </a:r>
            <a:endParaRPr lang="es-CO" sz="18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75" name="Google Shape;162;p38">
            <a:extLst>
              <a:ext uri="{FF2B5EF4-FFF2-40B4-BE49-F238E27FC236}">
                <a16:creationId xmlns:a16="http://schemas.microsoft.com/office/drawing/2014/main" id="{8E5FE489-415F-33FE-1196-ADEFC5463A13}"/>
              </a:ext>
            </a:extLst>
          </p:cNvPr>
          <p:cNvSpPr txBox="1">
            <a:spLocks/>
          </p:cNvSpPr>
          <p:nvPr userDrawn="1"/>
        </p:nvSpPr>
        <p:spPr>
          <a:xfrm>
            <a:off x="6191630" y="5565185"/>
            <a:ext cx="1802564" cy="631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2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Gerencia de Medicina del trabajo</a:t>
            </a:r>
            <a:endParaRPr lang="es-CO" sz="18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76" name="Google Shape;162;p38">
            <a:extLst>
              <a:ext uri="{FF2B5EF4-FFF2-40B4-BE49-F238E27FC236}">
                <a16:creationId xmlns:a16="http://schemas.microsoft.com/office/drawing/2014/main" id="{99BC3B8C-294B-D5CF-445C-505DD585F86F}"/>
              </a:ext>
            </a:extLst>
          </p:cNvPr>
          <p:cNvSpPr txBox="1">
            <a:spLocks/>
          </p:cNvSpPr>
          <p:nvPr userDrawn="1"/>
        </p:nvSpPr>
        <p:spPr>
          <a:xfrm>
            <a:off x="8068236" y="5575777"/>
            <a:ext cx="1802564" cy="631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2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Gerencia Financiera y Administrativa</a:t>
            </a:r>
            <a:endParaRPr lang="es-CO" sz="18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77" name="Google Shape;162;p38">
            <a:extLst>
              <a:ext uri="{FF2B5EF4-FFF2-40B4-BE49-F238E27FC236}">
                <a16:creationId xmlns:a16="http://schemas.microsoft.com/office/drawing/2014/main" id="{36BB61AD-AD76-43A6-9C4A-61A39D590F59}"/>
              </a:ext>
            </a:extLst>
          </p:cNvPr>
          <p:cNvSpPr txBox="1">
            <a:spLocks/>
          </p:cNvSpPr>
          <p:nvPr userDrawn="1"/>
        </p:nvSpPr>
        <p:spPr>
          <a:xfrm>
            <a:off x="10035051" y="5603752"/>
            <a:ext cx="1613662" cy="631495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2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Dirección de Gestión Integral</a:t>
            </a:r>
            <a:endParaRPr lang="es-CO" sz="18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31A6873C-E540-C060-D78B-C35F63AC7D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10" name="Google Shape;165;p38">
            <a:extLst>
              <a:ext uri="{FF2B5EF4-FFF2-40B4-BE49-F238E27FC236}">
                <a16:creationId xmlns:a16="http://schemas.microsoft.com/office/drawing/2014/main" id="{9C70C90F-9ACF-E826-51DB-1E7A13DA4EC1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2" name="Elipse 11">
            <a:extLst>
              <a:ext uri="{FF2B5EF4-FFF2-40B4-BE49-F238E27FC236}">
                <a16:creationId xmlns:a16="http://schemas.microsoft.com/office/drawing/2014/main" id="{3F9FFA2F-C58F-A20F-BDF9-9D5A4A80F920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Google Shape;162;p38">
            <a:extLst>
              <a:ext uri="{FF2B5EF4-FFF2-40B4-BE49-F238E27FC236}">
                <a16:creationId xmlns:a16="http://schemas.microsoft.com/office/drawing/2014/main" id="{31521B36-34CE-C0FE-E9B2-01410C72D2A1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11" name="Imagen 10" descr="Logotipo&#10;&#10;El contenido generado por IA puede ser incorrecto.">
            <a:extLst>
              <a:ext uri="{FF2B5EF4-FFF2-40B4-BE49-F238E27FC236}">
                <a16:creationId xmlns:a16="http://schemas.microsoft.com/office/drawing/2014/main" id="{9B976921-3217-BEB7-B3ED-DCFF5EABE6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conjunto de letras negras en un fondo azul&#10;&#10;Descripción generada automáticamente con confianza baja">
            <a:extLst>
              <a:ext uri="{FF2B5EF4-FFF2-40B4-BE49-F238E27FC236}">
                <a16:creationId xmlns:a16="http://schemas.microsoft.com/office/drawing/2014/main" id="{362A488F-D4CE-B262-CFCC-8DC2553FF1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429B4ED2-A513-9922-8727-AB2E4374557D}"/>
              </a:ext>
            </a:extLst>
          </p:cNvPr>
          <p:cNvSpPr/>
          <p:nvPr userDrawn="1"/>
        </p:nvSpPr>
        <p:spPr>
          <a:xfrm>
            <a:off x="-700689" y="1295151"/>
            <a:ext cx="6337213" cy="526507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D1A9D1B3-42F7-9F37-6AFF-357240FE10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5" name="Google Shape;165;p38">
            <a:extLst>
              <a:ext uri="{FF2B5EF4-FFF2-40B4-BE49-F238E27FC236}">
                <a16:creationId xmlns:a16="http://schemas.microsoft.com/office/drawing/2014/main" id="{11B5F7C4-8B17-D129-C609-133EE17D8460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Elipse 12">
            <a:extLst>
              <a:ext uri="{FF2B5EF4-FFF2-40B4-BE49-F238E27FC236}">
                <a16:creationId xmlns:a16="http://schemas.microsoft.com/office/drawing/2014/main" id="{8C3D426F-D3D2-5C94-32F0-AAF85087485F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07468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9" name="Imagen 18" descr="Un hombre vestido formal posa de frente&#10;&#10;Descripción generada automáticamente">
            <a:extLst>
              <a:ext uri="{FF2B5EF4-FFF2-40B4-BE49-F238E27FC236}">
                <a16:creationId xmlns:a16="http://schemas.microsoft.com/office/drawing/2014/main" id="{7E6236F5-3BD4-5A17-30F6-EBEC0E2103C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874" y="1553297"/>
            <a:ext cx="7362530" cy="5304703"/>
          </a:xfrm>
          <a:prstGeom prst="rect">
            <a:avLst/>
          </a:prstGeom>
        </p:spPr>
      </p:pic>
      <p:pic>
        <p:nvPicPr>
          <p:cNvPr id="2" name="Imagen 1" descr="Logotipo&#10;&#10;El contenido generado por IA puede ser incorrecto.">
            <a:extLst>
              <a:ext uri="{FF2B5EF4-FFF2-40B4-BE49-F238E27FC236}">
                <a16:creationId xmlns:a16="http://schemas.microsoft.com/office/drawing/2014/main" id="{A228E4FC-0A26-4D2F-D4EA-5F58E40F5B1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  <p:sp>
        <p:nvSpPr>
          <p:cNvPr id="7" name="Google Shape;162;p38">
            <a:extLst>
              <a:ext uri="{FF2B5EF4-FFF2-40B4-BE49-F238E27FC236}">
                <a16:creationId xmlns:a16="http://schemas.microsoft.com/office/drawing/2014/main" id="{9D91C050-1CF3-76F9-82D7-4D7E30D1BDB4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</p:spTree>
    <p:extLst>
      <p:ext uri="{BB962C8B-B14F-4D97-AF65-F5344CB8AC3E}">
        <p14:creationId xmlns:p14="http://schemas.microsoft.com/office/powerpoint/2010/main" val="3353617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nieve, dibujo&#10;&#10;Descripción generada automáticamente">
            <a:extLst>
              <a:ext uri="{FF2B5EF4-FFF2-40B4-BE49-F238E27FC236}">
                <a16:creationId xmlns:a16="http://schemas.microsoft.com/office/drawing/2014/main" id="{A0AEADB3-8F29-F488-A28D-0D72B8A4DC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Google Shape;165;p38">
            <a:extLst>
              <a:ext uri="{FF2B5EF4-FFF2-40B4-BE49-F238E27FC236}">
                <a16:creationId xmlns:a16="http://schemas.microsoft.com/office/drawing/2014/main" id="{319A723C-EE6E-CC5A-2FF8-BC84F32BFCD7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5" name="Elipse 4">
            <a:extLst>
              <a:ext uri="{FF2B5EF4-FFF2-40B4-BE49-F238E27FC236}">
                <a16:creationId xmlns:a16="http://schemas.microsoft.com/office/drawing/2014/main" id="{063EE099-05F1-6AAC-7F28-C5A23CA1FF86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B1D40D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7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99914A3-513B-53A2-1C92-BE4D87A981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7" b="33532"/>
          <a:stretch/>
        </p:blipFill>
        <p:spPr>
          <a:xfrm>
            <a:off x="404876" y="352870"/>
            <a:ext cx="2074649" cy="701872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51F73BA3-8A5D-562D-A2A3-3515F1B88ED7}"/>
              </a:ext>
            </a:extLst>
          </p:cNvPr>
          <p:cNvSpPr/>
          <p:nvPr userDrawn="1"/>
        </p:nvSpPr>
        <p:spPr>
          <a:xfrm>
            <a:off x="1528742" y="2085583"/>
            <a:ext cx="4709786" cy="4772417"/>
          </a:xfrm>
          <a:prstGeom prst="ellipse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Imagen 9" descr="Un jugador de béisbol con un guante de béisbol&#10;&#10;Descripción generada automáticamente con confianza media">
            <a:extLst>
              <a:ext uri="{FF2B5EF4-FFF2-40B4-BE49-F238E27FC236}">
                <a16:creationId xmlns:a16="http://schemas.microsoft.com/office/drawing/2014/main" id="{A6819703-2529-6D13-B141-1B54B303E6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0" t="7592" r="23947"/>
          <a:stretch/>
        </p:blipFill>
        <p:spPr>
          <a:xfrm>
            <a:off x="0" y="2085583"/>
            <a:ext cx="2934269" cy="5036041"/>
          </a:xfrm>
          <a:prstGeom prst="rect">
            <a:avLst/>
          </a:prstGeom>
        </p:spPr>
      </p:pic>
      <p:pic>
        <p:nvPicPr>
          <p:cNvPr id="8" name="Imagen 7" descr="Logotipo&#10;&#10;El contenido generado por IA puede ser incorrecto.">
            <a:extLst>
              <a:ext uri="{FF2B5EF4-FFF2-40B4-BE49-F238E27FC236}">
                <a16:creationId xmlns:a16="http://schemas.microsoft.com/office/drawing/2014/main" id="{06C3D5DA-99A4-C467-D575-FFA9972DD92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  <p:sp>
        <p:nvSpPr>
          <p:cNvPr id="11" name="Google Shape;162;p38">
            <a:extLst>
              <a:ext uri="{FF2B5EF4-FFF2-40B4-BE49-F238E27FC236}">
                <a16:creationId xmlns:a16="http://schemas.microsoft.com/office/drawing/2014/main" id="{4840BE05-324E-F91A-47C1-5BD481A32E13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rgbClr val="074683"/>
                </a:solidFill>
                <a:latin typeface="Montserrat" pitchFamily="2" charset="0"/>
              </a:rPr>
              <a:t>Desde 1993</a:t>
            </a:r>
          </a:p>
        </p:txBody>
      </p:sp>
    </p:spTree>
    <p:extLst>
      <p:ext uri="{BB962C8B-B14F-4D97-AF65-F5344CB8AC3E}">
        <p14:creationId xmlns:p14="http://schemas.microsoft.com/office/powerpoint/2010/main" val="2027803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Un conjunto de letras negras en un fondo azul&#10;&#10;Descripción generada automáticamente con confianza baja">
            <a:extLst>
              <a:ext uri="{FF2B5EF4-FFF2-40B4-BE49-F238E27FC236}">
                <a16:creationId xmlns:a16="http://schemas.microsoft.com/office/drawing/2014/main" id="{E97CEF86-B666-E96A-7CCC-FCFB1539E0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279BE82C-9904-872C-7F1D-C221B29E3D5C}"/>
              </a:ext>
            </a:extLst>
          </p:cNvPr>
          <p:cNvSpPr/>
          <p:nvPr userDrawn="1"/>
        </p:nvSpPr>
        <p:spPr>
          <a:xfrm>
            <a:off x="601860" y="1622640"/>
            <a:ext cx="7593211" cy="4614387"/>
          </a:xfrm>
          <a:prstGeom prst="roundRect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5" name="Imagen 14" descr="Imagen que contiene interior, tabla, computadora, ventana&#10;&#10;Descripción generada automáticamente">
            <a:extLst>
              <a:ext uri="{FF2B5EF4-FFF2-40B4-BE49-F238E27FC236}">
                <a16:creationId xmlns:a16="http://schemas.microsoft.com/office/drawing/2014/main" id="{4D188B3A-0D76-D313-5F8D-66AFFA880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5" b="7650"/>
          <a:stretch/>
        </p:blipFill>
        <p:spPr>
          <a:xfrm>
            <a:off x="6550925" y="0"/>
            <a:ext cx="5641076" cy="6858000"/>
          </a:xfrm>
          <a:prstGeom prst="rect">
            <a:avLst/>
          </a:prstGeom>
        </p:spPr>
      </p:pic>
      <p:pic>
        <p:nvPicPr>
          <p:cNvPr id="25" name="Imagen 24" descr="Icono&#10;&#10;Descripción generada automáticamente">
            <a:extLst>
              <a:ext uri="{FF2B5EF4-FFF2-40B4-BE49-F238E27FC236}">
                <a16:creationId xmlns:a16="http://schemas.microsoft.com/office/drawing/2014/main" id="{B1DBAF8F-CC12-1151-26CB-993340D413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26" name="Google Shape;165;p38">
            <a:extLst>
              <a:ext uri="{FF2B5EF4-FFF2-40B4-BE49-F238E27FC236}">
                <a16:creationId xmlns:a16="http://schemas.microsoft.com/office/drawing/2014/main" id="{884428D9-1DF7-85DE-1AE2-C5D7D64667C9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Elipse 27">
            <a:extLst>
              <a:ext uri="{FF2B5EF4-FFF2-40B4-BE49-F238E27FC236}">
                <a16:creationId xmlns:a16="http://schemas.microsoft.com/office/drawing/2014/main" id="{A3892813-02CD-3AEC-ABC7-25230AE0CED1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07468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" name="Imagen 1" descr="Logotipo&#10;&#10;El contenido generado por IA puede ser incorrecto.">
            <a:extLst>
              <a:ext uri="{FF2B5EF4-FFF2-40B4-BE49-F238E27FC236}">
                <a16:creationId xmlns:a16="http://schemas.microsoft.com/office/drawing/2014/main" id="{B89360DB-0E3F-1AE2-5348-733D7585EB0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  <p:sp>
        <p:nvSpPr>
          <p:cNvPr id="3" name="Google Shape;162;p38">
            <a:extLst>
              <a:ext uri="{FF2B5EF4-FFF2-40B4-BE49-F238E27FC236}">
                <a16:creationId xmlns:a16="http://schemas.microsoft.com/office/drawing/2014/main" id="{AE5493A3-A86D-18E7-611B-82F7430071BF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</p:spTree>
    <p:extLst>
      <p:ext uri="{BB962C8B-B14F-4D97-AF65-F5344CB8AC3E}">
        <p14:creationId xmlns:p14="http://schemas.microsoft.com/office/powerpoint/2010/main" val="1431184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A7BF3961-3D07-BFBD-47A8-0CA837628F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587EC48D-5FBD-DBC1-5E69-43AC849B43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10" name="Google Shape;165;p38">
            <a:extLst>
              <a:ext uri="{FF2B5EF4-FFF2-40B4-BE49-F238E27FC236}">
                <a16:creationId xmlns:a16="http://schemas.microsoft.com/office/drawing/2014/main" id="{5528301A-FCB8-78EE-2555-BC5E07F00215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5" name="Elipse 14">
            <a:extLst>
              <a:ext uri="{FF2B5EF4-FFF2-40B4-BE49-F238E27FC236}">
                <a16:creationId xmlns:a16="http://schemas.microsoft.com/office/drawing/2014/main" id="{9421D989-7B43-F96E-D9FF-F3D485E54CDB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B1D40D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7" name="Google Shape;736;p33">
            <a:extLst>
              <a:ext uri="{FF2B5EF4-FFF2-40B4-BE49-F238E27FC236}">
                <a16:creationId xmlns:a16="http://schemas.microsoft.com/office/drawing/2014/main" id="{3F688E70-EC29-DB75-0E09-A00C29BCC451}"/>
              </a:ext>
            </a:extLst>
          </p:cNvPr>
          <p:cNvSpPr/>
          <p:nvPr userDrawn="1"/>
        </p:nvSpPr>
        <p:spPr>
          <a:xfrm>
            <a:off x="-1" y="6040675"/>
            <a:ext cx="12191999" cy="1063509"/>
          </a:xfrm>
          <a:prstGeom prst="rect">
            <a:avLst/>
          </a:prstGeom>
          <a:solidFill>
            <a:srgbClr val="B1D40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0" name="Imagen 19" descr="Un hombre con traje y corbata&#10;&#10;Descripción generada automáticamente">
            <a:extLst>
              <a:ext uri="{FF2B5EF4-FFF2-40B4-BE49-F238E27FC236}">
                <a16:creationId xmlns:a16="http://schemas.microsoft.com/office/drawing/2014/main" id="{6AF5CC21-34C0-21CB-BE54-70E32E6BDC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1" r="11934"/>
          <a:stretch/>
        </p:blipFill>
        <p:spPr>
          <a:xfrm flipH="1">
            <a:off x="-50517" y="1398957"/>
            <a:ext cx="5061115" cy="5705227"/>
          </a:xfrm>
          <a:prstGeom prst="rect">
            <a:avLst/>
          </a:prstGeom>
        </p:spPr>
      </p:pic>
      <p:pic>
        <p:nvPicPr>
          <p:cNvPr id="21" name="Imagen 20" descr="Icono&#10;&#10;Descripción generada automáticamente">
            <a:extLst>
              <a:ext uri="{FF2B5EF4-FFF2-40B4-BE49-F238E27FC236}">
                <a16:creationId xmlns:a16="http://schemas.microsoft.com/office/drawing/2014/main" id="{BA72CA33-7617-25B1-75E2-681978FDEB6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059" y="3968313"/>
            <a:ext cx="3776882" cy="2124496"/>
          </a:xfrm>
          <a:prstGeom prst="rect">
            <a:avLst/>
          </a:prstGeom>
        </p:spPr>
      </p:pic>
      <p:pic>
        <p:nvPicPr>
          <p:cNvPr id="2" name="Imagen 1" descr="Logotipo&#10;&#10;El contenido generado por IA puede ser incorrecto.">
            <a:extLst>
              <a:ext uri="{FF2B5EF4-FFF2-40B4-BE49-F238E27FC236}">
                <a16:creationId xmlns:a16="http://schemas.microsoft.com/office/drawing/2014/main" id="{0D7C0F9A-F5D9-92BF-EFC0-BED2DD0CE31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  <p:sp>
        <p:nvSpPr>
          <p:cNvPr id="3" name="Google Shape;162;p38">
            <a:extLst>
              <a:ext uri="{FF2B5EF4-FFF2-40B4-BE49-F238E27FC236}">
                <a16:creationId xmlns:a16="http://schemas.microsoft.com/office/drawing/2014/main" id="{3AA7863E-5B56-6D6D-7B98-0504CC85BE28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</p:spTree>
    <p:extLst>
      <p:ext uri="{BB962C8B-B14F-4D97-AF65-F5344CB8AC3E}">
        <p14:creationId xmlns:p14="http://schemas.microsoft.com/office/powerpoint/2010/main" val="23304991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n 50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D88E9EEF-3BE9-2605-6853-71ED69A155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44" y="-2"/>
            <a:ext cx="12192000" cy="6858000"/>
          </a:xfrm>
          <a:prstGeom prst="rect">
            <a:avLst/>
          </a:prstGeom>
        </p:spPr>
      </p:pic>
      <p:sp>
        <p:nvSpPr>
          <p:cNvPr id="52" name="Elipse 51">
            <a:extLst>
              <a:ext uri="{FF2B5EF4-FFF2-40B4-BE49-F238E27FC236}">
                <a16:creationId xmlns:a16="http://schemas.microsoft.com/office/drawing/2014/main" id="{82F7DB5A-248D-6EB7-6C2A-E6B2F820DDA6}"/>
              </a:ext>
            </a:extLst>
          </p:cNvPr>
          <p:cNvSpPr/>
          <p:nvPr userDrawn="1"/>
        </p:nvSpPr>
        <p:spPr>
          <a:xfrm>
            <a:off x="1468634" y="2093321"/>
            <a:ext cx="1077238" cy="1089764"/>
          </a:xfrm>
          <a:prstGeom prst="ellipse">
            <a:avLst/>
          </a:prstGeom>
          <a:solidFill>
            <a:srgbClr val="B1D4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4" name="Elipse 53">
            <a:extLst>
              <a:ext uri="{FF2B5EF4-FFF2-40B4-BE49-F238E27FC236}">
                <a16:creationId xmlns:a16="http://schemas.microsoft.com/office/drawing/2014/main" id="{632DE73B-1F82-330C-4649-EA6BCBA6B424}"/>
              </a:ext>
            </a:extLst>
          </p:cNvPr>
          <p:cNvSpPr/>
          <p:nvPr userDrawn="1"/>
        </p:nvSpPr>
        <p:spPr>
          <a:xfrm>
            <a:off x="1608025" y="2234333"/>
            <a:ext cx="798455" cy="807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5" name="Elipse 54">
            <a:extLst>
              <a:ext uri="{FF2B5EF4-FFF2-40B4-BE49-F238E27FC236}">
                <a16:creationId xmlns:a16="http://schemas.microsoft.com/office/drawing/2014/main" id="{4C2A47E8-61AC-BA11-494D-5733267E7791}"/>
              </a:ext>
            </a:extLst>
          </p:cNvPr>
          <p:cNvSpPr/>
          <p:nvPr userDrawn="1"/>
        </p:nvSpPr>
        <p:spPr>
          <a:xfrm>
            <a:off x="1445556" y="4387848"/>
            <a:ext cx="1077238" cy="1089764"/>
          </a:xfrm>
          <a:prstGeom prst="ellipse">
            <a:avLst/>
          </a:prstGeom>
          <a:solidFill>
            <a:srgbClr val="B1D4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6" name="Elipse 55">
            <a:extLst>
              <a:ext uri="{FF2B5EF4-FFF2-40B4-BE49-F238E27FC236}">
                <a16:creationId xmlns:a16="http://schemas.microsoft.com/office/drawing/2014/main" id="{E3C7AE6B-2E38-0555-F1BD-E475E042C871}"/>
              </a:ext>
            </a:extLst>
          </p:cNvPr>
          <p:cNvSpPr/>
          <p:nvPr userDrawn="1"/>
        </p:nvSpPr>
        <p:spPr>
          <a:xfrm>
            <a:off x="1584947" y="4528860"/>
            <a:ext cx="798455" cy="807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8" name="Imagen 57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18D7A121-853F-2F91-30C3-FDDB2D865E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374" y="2185551"/>
            <a:ext cx="807739" cy="807739"/>
          </a:xfrm>
          <a:prstGeom prst="rect">
            <a:avLst/>
          </a:prstGeom>
        </p:spPr>
      </p:pic>
      <p:pic>
        <p:nvPicPr>
          <p:cNvPr id="59" name="Imagen 58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47ABBB17-9976-210D-D6ED-F3AAA3820D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773" y="4495402"/>
            <a:ext cx="807739" cy="807739"/>
          </a:xfrm>
          <a:prstGeom prst="rect">
            <a:avLst/>
          </a:prstGeom>
        </p:spPr>
      </p:pic>
      <p:sp>
        <p:nvSpPr>
          <p:cNvPr id="60" name="Google Shape;736;p33">
            <a:extLst>
              <a:ext uri="{FF2B5EF4-FFF2-40B4-BE49-F238E27FC236}">
                <a16:creationId xmlns:a16="http://schemas.microsoft.com/office/drawing/2014/main" id="{BAE6B1BF-7793-829C-138D-A472331F6C67}"/>
              </a:ext>
            </a:extLst>
          </p:cNvPr>
          <p:cNvSpPr>
            <a:spLocks/>
          </p:cNvSpPr>
          <p:nvPr userDrawn="1"/>
        </p:nvSpPr>
        <p:spPr>
          <a:xfrm>
            <a:off x="6127845" y="1"/>
            <a:ext cx="6096000" cy="6858000"/>
          </a:xfrm>
          <a:prstGeom prst="rect">
            <a:avLst/>
          </a:prstGeom>
          <a:solidFill>
            <a:srgbClr val="B1D40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Elipse 60">
            <a:extLst>
              <a:ext uri="{FF2B5EF4-FFF2-40B4-BE49-F238E27FC236}">
                <a16:creationId xmlns:a16="http://schemas.microsoft.com/office/drawing/2014/main" id="{70C2AC41-0BF6-D0B2-FAF9-257E3C54B1B8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07468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7" name="Elipse 66">
            <a:extLst>
              <a:ext uri="{FF2B5EF4-FFF2-40B4-BE49-F238E27FC236}">
                <a16:creationId xmlns:a16="http://schemas.microsoft.com/office/drawing/2014/main" id="{C4DDCC61-E218-820E-7E05-6F2E497D23F4}"/>
              </a:ext>
            </a:extLst>
          </p:cNvPr>
          <p:cNvSpPr/>
          <p:nvPr userDrawn="1"/>
        </p:nvSpPr>
        <p:spPr>
          <a:xfrm>
            <a:off x="7186304" y="2069645"/>
            <a:ext cx="1077238" cy="1089764"/>
          </a:xfrm>
          <a:prstGeom prst="ellipse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9" name="Elipse 68">
            <a:extLst>
              <a:ext uri="{FF2B5EF4-FFF2-40B4-BE49-F238E27FC236}">
                <a16:creationId xmlns:a16="http://schemas.microsoft.com/office/drawing/2014/main" id="{198E07F4-A8F1-193C-0AF5-89370DFA60A4}"/>
              </a:ext>
            </a:extLst>
          </p:cNvPr>
          <p:cNvSpPr/>
          <p:nvPr userDrawn="1"/>
        </p:nvSpPr>
        <p:spPr>
          <a:xfrm>
            <a:off x="7325695" y="2210657"/>
            <a:ext cx="798455" cy="807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0" name="Elipse 69">
            <a:extLst>
              <a:ext uri="{FF2B5EF4-FFF2-40B4-BE49-F238E27FC236}">
                <a16:creationId xmlns:a16="http://schemas.microsoft.com/office/drawing/2014/main" id="{54D90A82-5FB8-D528-76D5-9C43D84F9124}"/>
              </a:ext>
            </a:extLst>
          </p:cNvPr>
          <p:cNvSpPr/>
          <p:nvPr userDrawn="1"/>
        </p:nvSpPr>
        <p:spPr>
          <a:xfrm>
            <a:off x="7163226" y="4364172"/>
            <a:ext cx="1077238" cy="1089764"/>
          </a:xfrm>
          <a:prstGeom prst="ellipse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1" name="Elipse 70">
            <a:extLst>
              <a:ext uri="{FF2B5EF4-FFF2-40B4-BE49-F238E27FC236}">
                <a16:creationId xmlns:a16="http://schemas.microsoft.com/office/drawing/2014/main" id="{00672B62-8628-31E1-ADC1-0C7C2C7D8A22}"/>
              </a:ext>
            </a:extLst>
          </p:cNvPr>
          <p:cNvSpPr/>
          <p:nvPr userDrawn="1"/>
        </p:nvSpPr>
        <p:spPr>
          <a:xfrm>
            <a:off x="7302617" y="4505184"/>
            <a:ext cx="798455" cy="807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73" name="Imagen 72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1D98C5C4-DD3B-63A6-DF28-BFC671C329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044" y="2161875"/>
            <a:ext cx="807739" cy="807739"/>
          </a:xfrm>
          <a:prstGeom prst="rect">
            <a:avLst/>
          </a:prstGeom>
        </p:spPr>
      </p:pic>
      <p:pic>
        <p:nvPicPr>
          <p:cNvPr id="74" name="Imagen 73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C53EEC03-6A03-9D3D-B6B7-9BADD8190B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443" y="4471726"/>
            <a:ext cx="807739" cy="807739"/>
          </a:xfrm>
          <a:prstGeom prst="rect">
            <a:avLst/>
          </a:prstGeom>
        </p:spPr>
      </p:pic>
      <p:pic>
        <p:nvPicPr>
          <p:cNvPr id="78" name="Imagen 77" descr="Icono&#10;&#10;Descripción generada automáticamente">
            <a:extLst>
              <a:ext uri="{FF2B5EF4-FFF2-40B4-BE49-F238E27FC236}">
                <a16:creationId xmlns:a16="http://schemas.microsoft.com/office/drawing/2014/main" id="{A1664AC3-7500-D56C-C176-4BD2F7A62D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79" name="Google Shape;165;p38">
            <a:extLst>
              <a:ext uri="{FF2B5EF4-FFF2-40B4-BE49-F238E27FC236}">
                <a16:creationId xmlns:a16="http://schemas.microsoft.com/office/drawing/2014/main" id="{CB9F992C-14C3-56DC-5A88-445F59D05A06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2" name="Imagen 1" descr="Logotipo&#10;&#10;El contenido generado por IA puede ser incorrecto.">
            <a:extLst>
              <a:ext uri="{FF2B5EF4-FFF2-40B4-BE49-F238E27FC236}">
                <a16:creationId xmlns:a16="http://schemas.microsoft.com/office/drawing/2014/main" id="{E96683E7-B61A-7DF8-DFDA-70F8875475A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  <p:sp>
        <p:nvSpPr>
          <p:cNvPr id="3" name="Google Shape;162;p38">
            <a:extLst>
              <a:ext uri="{FF2B5EF4-FFF2-40B4-BE49-F238E27FC236}">
                <a16:creationId xmlns:a16="http://schemas.microsoft.com/office/drawing/2014/main" id="{0BE6003A-9CC1-7547-1775-31E0FD3DB287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</p:spTree>
    <p:extLst>
      <p:ext uri="{BB962C8B-B14F-4D97-AF65-F5344CB8AC3E}">
        <p14:creationId xmlns:p14="http://schemas.microsoft.com/office/powerpoint/2010/main" val="3100398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 descr="Imagen que contiene nieve, dibujo&#10;&#10;Descripción generada automáticamente">
            <a:extLst>
              <a:ext uri="{FF2B5EF4-FFF2-40B4-BE49-F238E27FC236}">
                <a16:creationId xmlns:a16="http://schemas.microsoft.com/office/drawing/2014/main" id="{B152C2EB-DB3B-A1CC-7D72-C9F9E7C7DC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" name="Google Shape;165;p38">
            <a:extLst>
              <a:ext uri="{FF2B5EF4-FFF2-40B4-BE49-F238E27FC236}">
                <a16:creationId xmlns:a16="http://schemas.microsoft.com/office/drawing/2014/main" id="{B0757463-2F67-2815-5D9C-453A0DB556E2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4" name="Elipse 3">
            <a:extLst>
              <a:ext uri="{FF2B5EF4-FFF2-40B4-BE49-F238E27FC236}">
                <a16:creationId xmlns:a16="http://schemas.microsoft.com/office/drawing/2014/main" id="{FAA36571-4542-6C2E-3CC1-1BAE1410F48B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B1D40D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6" name="Imagen 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FD76806-2CBC-188E-C6E0-0037AE82C0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7" b="33532"/>
          <a:stretch/>
        </p:blipFill>
        <p:spPr>
          <a:xfrm>
            <a:off x="404876" y="352870"/>
            <a:ext cx="2074649" cy="701872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6989B530-5F59-34E3-D06D-969AA6AE6EE9}"/>
              </a:ext>
            </a:extLst>
          </p:cNvPr>
          <p:cNvSpPr/>
          <p:nvPr userDrawn="1"/>
        </p:nvSpPr>
        <p:spPr>
          <a:xfrm>
            <a:off x="0" y="4995082"/>
            <a:ext cx="12192000" cy="1862918"/>
          </a:xfrm>
          <a:prstGeom prst="rect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1" name="Imagen 10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AB2144C7-5FA1-162D-BF47-B98B5FA4D1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62503" r="23841" b="26847"/>
          <a:stretch/>
        </p:blipFill>
        <p:spPr>
          <a:xfrm>
            <a:off x="8941473" y="5542149"/>
            <a:ext cx="2062379" cy="577727"/>
          </a:xfrm>
          <a:prstGeom prst="rect">
            <a:avLst/>
          </a:prstGeom>
        </p:spPr>
      </p:pic>
      <p:sp>
        <p:nvSpPr>
          <p:cNvPr id="12" name="Google Shape;162;p38">
            <a:extLst>
              <a:ext uri="{FF2B5EF4-FFF2-40B4-BE49-F238E27FC236}">
                <a16:creationId xmlns:a16="http://schemas.microsoft.com/office/drawing/2014/main" id="{4E3C07EE-204F-2B2C-A383-A4D90BADEABF}"/>
              </a:ext>
            </a:extLst>
          </p:cNvPr>
          <p:cNvSpPr txBox="1">
            <a:spLocks/>
          </p:cNvSpPr>
          <p:nvPr userDrawn="1"/>
        </p:nvSpPr>
        <p:spPr>
          <a:xfrm>
            <a:off x="7858598" y="6051006"/>
            <a:ext cx="3145255" cy="415308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s-MX" sz="1800" b="1" i="1" dirty="0">
                <a:latin typeface="Montserrat" pitchFamily="2" charset="0"/>
              </a:rPr>
              <a:t>www.deltaasalud.com</a:t>
            </a:r>
            <a:endParaRPr lang="es-CO" sz="1800" b="1" i="1" dirty="0">
              <a:latin typeface="Montserrat" pitchFamily="2" charset="0"/>
            </a:endParaRPr>
          </a:p>
        </p:txBody>
      </p:sp>
      <p:sp>
        <p:nvSpPr>
          <p:cNvPr id="13" name="Google Shape;162;p38">
            <a:extLst>
              <a:ext uri="{FF2B5EF4-FFF2-40B4-BE49-F238E27FC236}">
                <a16:creationId xmlns:a16="http://schemas.microsoft.com/office/drawing/2014/main" id="{155CCCB8-8E6A-5533-91CB-AD49C79154C8}"/>
              </a:ext>
            </a:extLst>
          </p:cNvPr>
          <p:cNvSpPr txBox="1">
            <a:spLocks/>
          </p:cNvSpPr>
          <p:nvPr userDrawn="1"/>
        </p:nvSpPr>
        <p:spPr>
          <a:xfrm>
            <a:off x="9019545" y="5277157"/>
            <a:ext cx="1984307" cy="415308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s-CO" sz="1800" b="0" dirty="0">
                <a:latin typeface="Montserrat Light" pitchFamily="2" charset="0"/>
              </a:rPr>
              <a:t>Síganos en:</a:t>
            </a:r>
          </a:p>
        </p:txBody>
      </p:sp>
      <p:pic>
        <p:nvPicPr>
          <p:cNvPr id="22" name="Imagen 21" descr="Un letrero azul con letras blancas en fachada de edificio&#10;&#10;Descripción generada automáticamente con confianza baja">
            <a:extLst>
              <a:ext uri="{FF2B5EF4-FFF2-40B4-BE49-F238E27FC236}">
                <a16:creationId xmlns:a16="http://schemas.microsoft.com/office/drawing/2014/main" id="{F53512CD-6E3F-DB5F-9C9C-734AEA6537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282" y="1531600"/>
            <a:ext cx="2344219" cy="2592573"/>
          </a:xfrm>
          <a:prstGeom prst="rect">
            <a:avLst/>
          </a:prstGeom>
        </p:spPr>
      </p:pic>
      <p:pic>
        <p:nvPicPr>
          <p:cNvPr id="8" name="Imagen 7" descr="Logotipo&#10;&#10;El contenido generado por IA puede ser incorrecto.">
            <a:extLst>
              <a:ext uri="{FF2B5EF4-FFF2-40B4-BE49-F238E27FC236}">
                <a16:creationId xmlns:a16="http://schemas.microsoft.com/office/drawing/2014/main" id="{8FC5C480-28AF-BA2E-5045-03502997228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7444EF54-F655-8678-65C7-C61F2AB1C4A8}"/>
              </a:ext>
            </a:extLst>
          </p:cNvPr>
          <p:cNvGrpSpPr/>
          <p:nvPr userDrawn="1"/>
        </p:nvGrpSpPr>
        <p:grpSpPr>
          <a:xfrm>
            <a:off x="965737" y="5683004"/>
            <a:ext cx="5775304" cy="577727"/>
            <a:chOff x="965737" y="5683004"/>
            <a:chExt cx="5775304" cy="577727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5C45225B-38D8-E125-00DB-469701578CFF}"/>
                </a:ext>
              </a:extLst>
            </p:cNvPr>
            <p:cNvGrpSpPr/>
            <p:nvPr/>
          </p:nvGrpSpPr>
          <p:grpSpPr>
            <a:xfrm>
              <a:off x="965737" y="5683004"/>
              <a:ext cx="5775304" cy="577727"/>
              <a:chOff x="965737" y="5683004"/>
              <a:chExt cx="5775304" cy="577727"/>
            </a:xfrm>
          </p:grpSpPr>
          <p:sp>
            <p:nvSpPr>
              <p:cNvPr id="25" name="Rectángulo: esquinas redondeadas 24">
                <a:extLst>
                  <a:ext uri="{FF2B5EF4-FFF2-40B4-BE49-F238E27FC236}">
                    <a16:creationId xmlns:a16="http://schemas.microsoft.com/office/drawing/2014/main" id="{64436EDF-F9B8-A850-BBCB-A57A7D9F3AE2}"/>
                  </a:ext>
                </a:extLst>
              </p:cNvPr>
              <p:cNvSpPr/>
              <p:nvPr/>
            </p:nvSpPr>
            <p:spPr>
              <a:xfrm>
                <a:off x="1159810" y="6143138"/>
                <a:ext cx="251149" cy="482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26" name="Rectángulo: esquinas redondeadas 25">
                <a:extLst>
                  <a:ext uri="{FF2B5EF4-FFF2-40B4-BE49-F238E27FC236}">
                    <a16:creationId xmlns:a16="http://schemas.microsoft.com/office/drawing/2014/main" id="{AA788323-ABDB-7C4F-EB25-534EA4E40D72}"/>
                  </a:ext>
                </a:extLst>
              </p:cNvPr>
              <p:cNvSpPr/>
              <p:nvPr/>
            </p:nvSpPr>
            <p:spPr>
              <a:xfrm>
                <a:off x="1499510" y="6147491"/>
                <a:ext cx="241229" cy="4571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27" name="Rectángulo: esquinas redondeadas 26">
                <a:extLst>
                  <a:ext uri="{FF2B5EF4-FFF2-40B4-BE49-F238E27FC236}">
                    <a16:creationId xmlns:a16="http://schemas.microsoft.com/office/drawing/2014/main" id="{309633F4-1B6A-1B8D-6332-B8147E34F34F}"/>
                  </a:ext>
                </a:extLst>
              </p:cNvPr>
              <p:cNvSpPr/>
              <p:nvPr/>
            </p:nvSpPr>
            <p:spPr>
              <a:xfrm>
                <a:off x="1814197" y="6147491"/>
                <a:ext cx="241229" cy="4571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grpSp>
            <p:nvGrpSpPr>
              <p:cNvPr id="28" name="Grupo 27">
                <a:extLst>
                  <a:ext uri="{FF2B5EF4-FFF2-40B4-BE49-F238E27FC236}">
                    <a16:creationId xmlns:a16="http://schemas.microsoft.com/office/drawing/2014/main" id="{67482190-1B14-AE25-BC42-74354F0FA347}"/>
                  </a:ext>
                </a:extLst>
              </p:cNvPr>
              <p:cNvGrpSpPr/>
              <p:nvPr/>
            </p:nvGrpSpPr>
            <p:grpSpPr>
              <a:xfrm>
                <a:off x="965737" y="5683004"/>
                <a:ext cx="5775304" cy="577727"/>
                <a:chOff x="965737" y="5793770"/>
                <a:chExt cx="5775304" cy="577727"/>
              </a:xfrm>
            </p:grpSpPr>
            <p:pic>
              <p:nvPicPr>
                <p:cNvPr id="29" name="Imagen 28" descr="Un dibujo animado con letras&#10;&#10;Descripción generada automáticamente con confianza media">
                  <a:extLst>
                    <a:ext uri="{FF2B5EF4-FFF2-40B4-BE49-F238E27FC236}">
                      <a16:creationId xmlns:a16="http://schemas.microsoft.com/office/drawing/2014/main" id="{D2BEA508-6EE4-DACB-243C-49C2ED7E3CF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8157" y="5850262"/>
                  <a:ext cx="1026231" cy="429010"/>
                </a:xfrm>
                <a:prstGeom prst="rect">
                  <a:avLst/>
                </a:prstGeom>
              </p:spPr>
            </p:pic>
            <p:pic>
              <p:nvPicPr>
                <p:cNvPr id="30" name="Imagen 29" descr="Interfaz de usuario gráfica, Aplicación&#10;&#10;Descripción generada automáticamente">
                  <a:extLst>
                    <a:ext uri="{FF2B5EF4-FFF2-40B4-BE49-F238E27FC236}">
                      <a16:creationId xmlns:a16="http://schemas.microsoft.com/office/drawing/2014/main" id="{A10CFCE6-DEC9-3363-6A6D-E522AAF454A6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5737" y="5793770"/>
                  <a:ext cx="1265637" cy="577727"/>
                </a:xfrm>
                <a:prstGeom prst="rect">
                  <a:avLst/>
                </a:prstGeom>
              </p:spPr>
            </p:pic>
            <p:pic>
              <p:nvPicPr>
                <p:cNvPr id="31" name="Imagen 30" descr="Logotipo&#10;&#10;Descripción generada automáticamente">
                  <a:extLst>
                    <a:ext uri="{FF2B5EF4-FFF2-40B4-BE49-F238E27FC236}">
                      <a16:creationId xmlns:a16="http://schemas.microsoft.com/office/drawing/2014/main" id="{BF6D0302-563E-21FE-666C-0AFF66AE053C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67428" y="5896440"/>
                  <a:ext cx="534084" cy="336655"/>
                </a:xfrm>
                <a:prstGeom prst="rect">
                  <a:avLst/>
                </a:prstGeom>
              </p:spPr>
            </p:pic>
            <p:cxnSp>
              <p:nvCxnSpPr>
                <p:cNvPr id="32" name="Conector recto 31">
                  <a:extLst>
                    <a:ext uri="{FF2B5EF4-FFF2-40B4-BE49-F238E27FC236}">
                      <a16:creationId xmlns:a16="http://schemas.microsoft.com/office/drawing/2014/main" id="{80621436-55A4-7845-1A21-CFD46799E53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2194994" y="5850262"/>
                  <a:ext cx="0" cy="38283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ector recto 32">
                  <a:extLst>
                    <a:ext uri="{FF2B5EF4-FFF2-40B4-BE49-F238E27FC236}">
                      <a16:creationId xmlns:a16="http://schemas.microsoft.com/office/drawing/2014/main" id="{1C45578C-C52A-8501-7EE7-7523D7C3284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3257312" y="5857940"/>
                  <a:ext cx="0" cy="38283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ector recto 33">
                  <a:extLst>
                    <a:ext uri="{FF2B5EF4-FFF2-40B4-BE49-F238E27FC236}">
                      <a16:creationId xmlns:a16="http://schemas.microsoft.com/office/drawing/2014/main" id="{070D4C69-21A2-50C5-6970-62460D45E6F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007189" y="5847156"/>
                  <a:ext cx="0" cy="38283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5" name="Imagen 34" descr="Imagen que contiene Interfaz de usuario gráfica&#10;&#10;El contenido generado por IA puede ser incorrecto.">
                  <a:extLst>
                    <a:ext uri="{FF2B5EF4-FFF2-40B4-BE49-F238E27FC236}">
                      <a16:creationId xmlns:a16="http://schemas.microsoft.com/office/drawing/2014/main" id="{3CDD655B-EE1E-C79A-91F0-0687994F6F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75344" y="5793770"/>
                  <a:ext cx="1365697" cy="570988"/>
                </a:xfrm>
                <a:prstGeom prst="rect">
                  <a:avLst/>
                </a:prstGeom>
              </p:spPr>
            </p:pic>
            <p:cxnSp>
              <p:nvCxnSpPr>
                <p:cNvPr id="36" name="Conector recto 35">
                  <a:extLst>
                    <a:ext uri="{FF2B5EF4-FFF2-40B4-BE49-F238E27FC236}">
                      <a16:creationId xmlns:a16="http://schemas.microsoft.com/office/drawing/2014/main" id="{F65711FD-E811-6F0A-2864-6736C97E9B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61372" y="5847156"/>
                  <a:ext cx="0" cy="38283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24" name="Imagen 23" descr="Interfaz de usuario gráfica, Texto&#10;&#10;El contenido generado por IA puede ser incorrecto.">
              <a:extLst>
                <a:ext uri="{FF2B5EF4-FFF2-40B4-BE49-F238E27FC236}">
                  <a16:creationId xmlns:a16="http://schemas.microsoft.com/office/drawing/2014/main" id="{3D999EE3-8476-3B34-558E-06F32A2DF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4899" y="5732821"/>
              <a:ext cx="1155154" cy="410317"/>
            </a:xfrm>
            <a:prstGeom prst="rect">
              <a:avLst/>
            </a:prstGeom>
          </p:spPr>
        </p:pic>
      </p:grpSp>
      <p:sp>
        <p:nvSpPr>
          <p:cNvPr id="37" name="Google Shape;162;p38">
            <a:extLst>
              <a:ext uri="{FF2B5EF4-FFF2-40B4-BE49-F238E27FC236}">
                <a16:creationId xmlns:a16="http://schemas.microsoft.com/office/drawing/2014/main" id="{E1E38BD8-8EB5-1644-28E1-0BCB1357743B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rgbClr val="074683"/>
                </a:solidFill>
                <a:latin typeface="Montserrat" pitchFamily="2" charset="0"/>
              </a:rPr>
              <a:t>Desde 1993</a:t>
            </a:r>
          </a:p>
        </p:txBody>
      </p:sp>
    </p:spTree>
    <p:extLst>
      <p:ext uri="{BB962C8B-B14F-4D97-AF65-F5344CB8AC3E}">
        <p14:creationId xmlns:p14="http://schemas.microsoft.com/office/powerpoint/2010/main" val="1874673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orre&#10;&#10;Descripción generada automáticamente">
            <a:extLst>
              <a:ext uri="{FF2B5EF4-FFF2-40B4-BE49-F238E27FC236}">
                <a16:creationId xmlns:a16="http://schemas.microsoft.com/office/drawing/2014/main" id="{1096E5A1-1B30-2EBA-7C0A-C76A4E10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4" b="8184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497265CD-1F3E-ABC1-F808-E6DF1C8887F9}"/>
              </a:ext>
            </a:extLst>
          </p:cNvPr>
          <p:cNvSpPr/>
          <p:nvPr userDrawn="1"/>
        </p:nvSpPr>
        <p:spPr>
          <a:xfrm>
            <a:off x="-1" y="-2"/>
            <a:ext cx="12192000" cy="6858001"/>
          </a:xfrm>
          <a:prstGeom prst="rect">
            <a:avLst/>
          </a:prstGeom>
          <a:solidFill>
            <a:srgbClr val="074683">
              <a:alpha val="9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lt1"/>
              </a:solidFill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cxnSp>
        <p:nvCxnSpPr>
          <p:cNvPr id="2" name="Google Shape;165;p38">
            <a:extLst>
              <a:ext uri="{FF2B5EF4-FFF2-40B4-BE49-F238E27FC236}">
                <a16:creationId xmlns:a16="http://schemas.microsoft.com/office/drawing/2014/main" id="{5D29F83C-239E-C0A3-ED96-9F3CADBCC9AF}"/>
              </a:ext>
            </a:extLst>
          </p:cNvPr>
          <p:cNvCxnSpPr>
            <a:cxnSpLocks/>
          </p:cNvCxnSpPr>
          <p:nvPr userDrawn="1"/>
        </p:nvCxnSpPr>
        <p:spPr>
          <a:xfrm>
            <a:off x="3912191" y="2527214"/>
            <a:ext cx="0" cy="3040996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4" name="Google Shape;162;p38">
            <a:extLst>
              <a:ext uri="{FF2B5EF4-FFF2-40B4-BE49-F238E27FC236}">
                <a16:creationId xmlns:a16="http://schemas.microsoft.com/office/drawing/2014/main" id="{595F166E-4B7B-DABE-080C-F98AB31CFA1A}"/>
              </a:ext>
            </a:extLst>
          </p:cNvPr>
          <p:cNvSpPr txBox="1">
            <a:spLocks/>
          </p:cNvSpPr>
          <p:nvPr userDrawn="1"/>
        </p:nvSpPr>
        <p:spPr>
          <a:xfrm>
            <a:off x="1962456" y="1276141"/>
            <a:ext cx="8267088" cy="729358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sz="4800" b="1" dirty="0">
                <a:solidFill>
                  <a:schemeClr val="bg1"/>
                </a:solidFill>
                <a:latin typeface="Montserrat" pitchFamily="2" charset="0"/>
              </a:rPr>
              <a:t>H</a:t>
            </a:r>
            <a:r>
              <a:rPr lang="es-CO" sz="4800" b="1" dirty="0">
                <a:solidFill>
                  <a:schemeClr val="bg1"/>
                </a:solidFill>
                <a:latin typeface="Montserrat" pitchFamily="2" charset="0"/>
              </a:rPr>
              <a:t>erramientas de diseño</a:t>
            </a:r>
          </a:p>
        </p:txBody>
      </p:sp>
      <p:sp>
        <p:nvSpPr>
          <p:cNvPr id="7" name="Google Shape;162;p38">
            <a:extLst>
              <a:ext uri="{FF2B5EF4-FFF2-40B4-BE49-F238E27FC236}">
                <a16:creationId xmlns:a16="http://schemas.microsoft.com/office/drawing/2014/main" id="{726AC3AB-3AC9-A0EA-FECD-3242AB16EA4C}"/>
              </a:ext>
            </a:extLst>
          </p:cNvPr>
          <p:cNvSpPr txBox="1">
            <a:spLocks/>
          </p:cNvSpPr>
          <p:nvPr userDrawn="1"/>
        </p:nvSpPr>
        <p:spPr>
          <a:xfrm>
            <a:off x="184901" y="2347797"/>
            <a:ext cx="3555110" cy="550766"/>
          </a:xfrm>
          <a:prstGeom prst="rect">
            <a:avLst/>
          </a:prstGeom>
          <a:noFill/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sz="2400" b="1" i="1" dirty="0">
                <a:solidFill>
                  <a:schemeClr val="bg1"/>
                </a:solidFill>
                <a:latin typeface="Montserrat" pitchFamily="2" charset="0"/>
              </a:rPr>
              <a:t>Tipografía</a:t>
            </a:r>
            <a:endParaRPr lang="es-CO" sz="2400" b="1" i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8" name="Google Shape;162;p38">
            <a:extLst>
              <a:ext uri="{FF2B5EF4-FFF2-40B4-BE49-F238E27FC236}">
                <a16:creationId xmlns:a16="http://schemas.microsoft.com/office/drawing/2014/main" id="{391C5ECB-05FF-305B-B9F9-4F11DE2DE37D}"/>
              </a:ext>
            </a:extLst>
          </p:cNvPr>
          <p:cNvSpPr txBox="1">
            <a:spLocks/>
          </p:cNvSpPr>
          <p:nvPr userDrawn="1"/>
        </p:nvSpPr>
        <p:spPr>
          <a:xfrm>
            <a:off x="650747" y="3028250"/>
            <a:ext cx="2871332" cy="970708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4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En este link puede descargar la tipografía correspondiente a la familia tipográfica Montserrat</a:t>
            </a:r>
            <a:endParaRPr lang="es-CO" sz="20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11" name="Google Shape;162;p38">
            <a:extLst>
              <a:ext uri="{FF2B5EF4-FFF2-40B4-BE49-F238E27FC236}">
                <a16:creationId xmlns:a16="http://schemas.microsoft.com/office/drawing/2014/main" id="{2F98548C-71C6-E09B-ADB0-4FCE1EEC0CA6}"/>
              </a:ext>
            </a:extLst>
          </p:cNvPr>
          <p:cNvSpPr txBox="1">
            <a:spLocks/>
          </p:cNvSpPr>
          <p:nvPr userDrawn="1"/>
        </p:nvSpPr>
        <p:spPr>
          <a:xfrm>
            <a:off x="697930" y="4679299"/>
            <a:ext cx="2780277" cy="888911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1600" b="0" dirty="0">
                <a:solidFill>
                  <a:schemeClr val="bg1"/>
                </a:solidFill>
              </a:rPr>
              <a:t>Oprima la tecla</a:t>
            </a:r>
          </a:p>
          <a:p>
            <a:pPr algn="ctr">
              <a:spcBef>
                <a:spcPts val="0"/>
              </a:spcBef>
            </a:pPr>
            <a:r>
              <a:rPr lang="es-CO" sz="1600" dirty="0"/>
              <a:t>“</a:t>
            </a:r>
            <a:r>
              <a:rPr lang="es-CO" sz="1600" b="1" dirty="0" err="1">
                <a:solidFill>
                  <a:schemeClr val="bg1"/>
                </a:solidFill>
              </a:rPr>
              <a:t>Ctrl</a:t>
            </a:r>
            <a:r>
              <a:rPr lang="es-CO" sz="1600" b="1" dirty="0">
                <a:solidFill>
                  <a:schemeClr val="bg1"/>
                </a:solidFill>
              </a:rPr>
              <a:t> +clic izquierdo” </a:t>
            </a:r>
            <a:r>
              <a:rPr lang="es-CO" sz="1600" b="0" dirty="0">
                <a:solidFill>
                  <a:schemeClr val="bg1"/>
                </a:solidFill>
              </a:rPr>
              <a:t>para ingresar al vínculo 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8108D580-B2F6-2FFD-5740-2E69636E124D}"/>
              </a:ext>
            </a:extLst>
          </p:cNvPr>
          <p:cNvSpPr/>
          <p:nvPr userDrawn="1"/>
        </p:nvSpPr>
        <p:spPr>
          <a:xfrm>
            <a:off x="656230" y="4741067"/>
            <a:ext cx="2780277" cy="827144"/>
          </a:xfrm>
          <a:prstGeom prst="roundRect">
            <a:avLst/>
          </a:prstGeom>
          <a:noFill/>
          <a:ln w="28575">
            <a:solidFill>
              <a:srgbClr val="FF8D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EBFE4D35-2709-3F02-8FA1-BC7E5251DA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8849">
            <a:off x="2382835" y="4387283"/>
            <a:ext cx="1767392" cy="994158"/>
          </a:xfrm>
          <a:prstGeom prst="rect">
            <a:avLst/>
          </a:prstGeom>
        </p:spPr>
      </p:pic>
      <p:sp>
        <p:nvSpPr>
          <p:cNvPr id="14" name="Marcador de pie de página 4">
            <a:extLst>
              <a:ext uri="{FF2B5EF4-FFF2-40B4-BE49-F238E27FC236}">
                <a16:creationId xmlns:a16="http://schemas.microsoft.com/office/drawing/2014/main" id="{B364A8A1-25D6-A0DC-CAE0-F47911E3B670}"/>
              </a:ext>
            </a:extLst>
          </p:cNvPr>
          <p:cNvSpPr txBox="1">
            <a:spLocks/>
          </p:cNvSpPr>
          <p:nvPr userDrawn="1"/>
        </p:nvSpPr>
        <p:spPr>
          <a:xfrm>
            <a:off x="470555" y="6097347"/>
            <a:ext cx="54633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marL="0" algn="ctr" defTabSz="914400" rtl="0" eaLnBrk="1" latinLnBrk="0" hangingPunct="1">
              <a:defRPr sz="1200" i="1" kern="120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i="0" dirty="0"/>
              <a:t>Diseñado por: </a:t>
            </a:r>
            <a:r>
              <a:rPr lang="es-MX" i="0" dirty="0"/>
              <a:t>Área de Innovación y Gestión del Conocimiento</a:t>
            </a:r>
            <a:endParaRPr lang="es-CO" i="0" dirty="0"/>
          </a:p>
        </p:txBody>
      </p:sp>
      <p:sp>
        <p:nvSpPr>
          <p:cNvPr id="19" name="Google Shape;162;p38">
            <a:extLst>
              <a:ext uri="{FF2B5EF4-FFF2-40B4-BE49-F238E27FC236}">
                <a16:creationId xmlns:a16="http://schemas.microsoft.com/office/drawing/2014/main" id="{E357C7F5-DBF0-0FE3-9A0E-CB3DDAA5026C}"/>
              </a:ext>
            </a:extLst>
          </p:cNvPr>
          <p:cNvSpPr txBox="1">
            <a:spLocks/>
          </p:cNvSpPr>
          <p:nvPr userDrawn="1"/>
        </p:nvSpPr>
        <p:spPr>
          <a:xfrm>
            <a:off x="6330589" y="2349476"/>
            <a:ext cx="3555110" cy="550766"/>
          </a:xfrm>
          <a:prstGeom prst="rect">
            <a:avLst/>
          </a:prstGeom>
          <a:noFill/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sz="2400" b="1" i="1" dirty="0">
                <a:solidFill>
                  <a:schemeClr val="bg1"/>
                </a:solidFill>
                <a:latin typeface="Montserrat" pitchFamily="2" charset="0"/>
              </a:rPr>
              <a:t>Iconos</a:t>
            </a:r>
            <a:endParaRPr lang="es-CO" sz="2400" b="1" i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20" name="Google Shape;162;p38">
            <a:extLst>
              <a:ext uri="{FF2B5EF4-FFF2-40B4-BE49-F238E27FC236}">
                <a16:creationId xmlns:a16="http://schemas.microsoft.com/office/drawing/2014/main" id="{84C47960-CCAB-0DCB-70D7-9153624D48FC}"/>
              </a:ext>
            </a:extLst>
          </p:cNvPr>
          <p:cNvSpPr txBox="1">
            <a:spLocks/>
          </p:cNvSpPr>
          <p:nvPr userDrawn="1"/>
        </p:nvSpPr>
        <p:spPr>
          <a:xfrm>
            <a:off x="4798179" y="2747608"/>
            <a:ext cx="6358659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4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Puede utilizar los diferentes recursos gráficos en su presentación</a:t>
            </a:r>
            <a:endParaRPr lang="es-CO" sz="20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21" name="Marcador de pie de página 4">
            <a:extLst>
              <a:ext uri="{FF2B5EF4-FFF2-40B4-BE49-F238E27FC236}">
                <a16:creationId xmlns:a16="http://schemas.microsoft.com/office/drawing/2014/main" id="{C3D6B81E-995D-79C4-25F8-4F8FC356CFC7}"/>
              </a:ext>
            </a:extLst>
          </p:cNvPr>
          <p:cNvSpPr txBox="1">
            <a:spLocks/>
          </p:cNvSpPr>
          <p:nvPr userDrawn="1"/>
        </p:nvSpPr>
        <p:spPr>
          <a:xfrm>
            <a:off x="8007280" y="6097347"/>
            <a:ext cx="4444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marL="0" algn="ctr" defTabSz="914400" rtl="0" eaLnBrk="1" latinLnBrk="0" hangingPunct="1">
              <a:defRPr sz="1200" i="1" kern="120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b="0" i="0" dirty="0"/>
              <a:t>Presentación corporativa - </a:t>
            </a:r>
            <a:r>
              <a:rPr lang="es-MX" b="1" i="0" dirty="0"/>
              <a:t>versión 2025</a:t>
            </a:r>
            <a:endParaRPr lang="es-CO" b="1" i="0" dirty="0"/>
          </a:p>
        </p:txBody>
      </p:sp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5C23CB03-EACE-F949-C4A2-4DDF4ECABE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9" name="Google Shape;165;p38">
            <a:extLst>
              <a:ext uri="{FF2B5EF4-FFF2-40B4-BE49-F238E27FC236}">
                <a16:creationId xmlns:a16="http://schemas.microsoft.com/office/drawing/2014/main" id="{05E25F66-0D0F-64CA-560E-10E97EE41A4D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5" name="Elipse 14">
            <a:extLst>
              <a:ext uri="{FF2B5EF4-FFF2-40B4-BE49-F238E27FC236}">
                <a16:creationId xmlns:a16="http://schemas.microsoft.com/office/drawing/2014/main" id="{09505081-BD3D-6947-9EE3-461DD8722787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7" name="Google Shape;162;p38">
            <a:extLst>
              <a:ext uri="{FF2B5EF4-FFF2-40B4-BE49-F238E27FC236}">
                <a16:creationId xmlns:a16="http://schemas.microsoft.com/office/drawing/2014/main" id="{0FB2BBC7-19F6-B60F-72ED-253E2E4C5B54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10" name="Imagen 9" descr="Logotipo&#10;&#10;El contenido generado por IA puede ser incorrecto.">
            <a:extLst>
              <a:ext uri="{FF2B5EF4-FFF2-40B4-BE49-F238E27FC236}">
                <a16:creationId xmlns:a16="http://schemas.microsoft.com/office/drawing/2014/main" id="{DA27B95B-0283-8AA7-D067-C778DC94B70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04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489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torre&#10;&#10;Descripción generada automáticamente">
            <a:extLst>
              <a:ext uri="{FF2B5EF4-FFF2-40B4-BE49-F238E27FC236}">
                <a16:creationId xmlns:a16="http://schemas.microsoft.com/office/drawing/2014/main" id="{54FA5467-F539-D07F-7FA0-23E7382350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4" b="8184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5AAAE442-981B-29DE-FC33-2B6EA6EBEC02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solidFill>
            <a:srgbClr val="074683">
              <a:alpha val="9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lt1"/>
              </a:solidFill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EBCC9599-84E6-371F-7B43-4ED1E5B9A7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4" name="Google Shape;165;p38">
            <a:extLst>
              <a:ext uri="{FF2B5EF4-FFF2-40B4-BE49-F238E27FC236}">
                <a16:creationId xmlns:a16="http://schemas.microsoft.com/office/drawing/2014/main" id="{5B294A1E-77F4-0CC3-AFDC-4FCF5EA003E7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6" name="Elipse 5">
            <a:extLst>
              <a:ext uri="{FF2B5EF4-FFF2-40B4-BE49-F238E27FC236}">
                <a16:creationId xmlns:a16="http://schemas.microsoft.com/office/drawing/2014/main" id="{64105C2B-5CC6-EBBF-5CBE-639C8F37B0F1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B1D40D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" name="Imagen 1" descr="Logotipo&#10;&#10;El contenido generado por IA puede ser incorrecto.">
            <a:extLst>
              <a:ext uri="{FF2B5EF4-FFF2-40B4-BE49-F238E27FC236}">
                <a16:creationId xmlns:a16="http://schemas.microsoft.com/office/drawing/2014/main" id="{93B67263-C30D-CC1F-C933-8BF3B42571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  <p:sp>
        <p:nvSpPr>
          <p:cNvPr id="10" name="Google Shape;162;p38">
            <a:extLst>
              <a:ext uri="{FF2B5EF4-FFF2-40B4-BE49-F238E27FC236}">
                <a16:creationId xmlns:a16="http://schemas.microsoft.com/office/drawing/2014/main" id="{88358261-D25C-645B-EA28-411FC3D9E2D2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</p:spTree>
    <p:extLst>
      <p:ext uri="{BB962C8B-B14F-4D97-AF65-F5344CB8AC3E}">
        <p14:creationId xmlns:p14="http://schemas.microsoft.com/office/powerpoint/2010/main" val="1806952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torre&#10;&#10;Descripción generada automáticamente">
            <a:extLst>
              <a:ext uri="{FF2B5EF4-FFF2-40B4-BE49-F238E27FC236}">
                <a16:creationId xmlns:a16="http://schemas.microsoft.com/office/drawing/2014/main" id="{DD9B7F69-5CA4-D194-EF22-4872A97D93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4" b="8184"/>
          <a:stretch/>
        </p:blipFill>
        <p:spPr>
          <a:xfrm>
            <a:off x="0" y="-2"/>
            <a:ext cx="12191999" cy="6858001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2193A8FD-548A-CA9C-B1A4-7174B98611EE}"/>
              </a:ext>
            </a:extLst>
          </p:cNvPr>
          <p:cNvSpPr/>
          <p:nvPr userDrawn="1"/>
        </p:nvSpPr>
        <p:spPr>
          <a:xfrm>
            <a:off x="-1" y="-3"/>
            <a:ext cx="12192000" cy="6858001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lt1"/>
              </a:solidFill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cxnSp>
        <p:nvCxnSpPr>
          <p:cNvPr id="4" name="Google Shape;165;p38">
            <a:extLst>
              <a:ext uri="{FF2B5EF4-FFF2-40B4-BE49-F238E27FC236}">
                <a16:creationId xmlns:a16="http://schemas.microsoft.com/office/drawing/2014/main" id="{5B294A1E-77F4-0CC3-AFDC-4FCF5EA003E7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6" name="Elipse 5">
            <a:extLst>
              <a:ext uri="{FF2B5EF4-FFF2-40B4-BE49-F238E27FC236}">
                <a16:creationId xmlns:a16="http://schemas.microsoft.com/office/drawing/2014/main" id="{64105C2B-5CC6-EBBF-5CBE-639C8F37B0F1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B1D40D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2" name="Imagen 1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AA3665E-F4E6-ACE5-0E0A-A0F560119F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7" b="33532"/>
          <a:stretch/>
        </p:blipFill>
        <p:spPr>
          <a:xfrm>
            <a:off x="404876" y="352870"/>
            <a:ext cx="2074649" cy="701872"/>
          </a:xfrm>
          <a:prstGeom prst="rect">
            <a:avLst/>
          </a:prstGeom>
        </p:spPr>
      </p:pic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9D275E31-DE12-9F65-9854-D6523A5589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  <p:sp>
        <p:nvSpPr>
          <p:cNvPr id="9" name="Google Shape;162;p38">
            <a:extLst>
              <a:ext uri="{FF2B5EF4-FFF2-40B4-BE49-F238E27FC236}">
                <a16:creationId xmlns:a16="http://schemas.microsoft.com/office/drawing/2014/main" id="{11E7A851-D490-FC2E-0CA8-5932D84043AB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rgbClr val="074683"/>
                </a:solidFill>
                <a:latin typeface="Montserrat" pitchFamily="2" charset="0"/>
              </a:rPr>
              <a:t>Desde 1993</a:t>
            </a:r>
          </a:p>
        </p:txBody>
      </p:sp>
    </p:spTree>
    <p:extLst>
      <p:ext uri="{BB962C8B-B14F-4D97-AF65-F5344CB8AC3E}">
        <p14:creationId xmlns:p14="http://schemas.microsoft.com/office/powerpoint/2010/main" val="156431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 conjunto de letras negras en un fondo azul&#10;&#10;Descripción generada automáticamente con confianza baja">
            <a:extLst>
              <a:ext uri="{FF2B5EF4-FFF2-40B4-BE49-F238E27FC236}">
                <a16:creationId xmlns:a16="http://schemas.microsoft.com/office/drawing/2014/main" id="{7E0DA6A2-72EA-50E6-3062-B27F6301BC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F7DA8AC4-C450-5E3C-4391-A303C646692F}"/>
              </a:ext>
            </a:extLst>
          </p:cNvPr>
          <p:cNvSpPr/>
          <p:nvPr userDrawn="1"/>
        </p:nvSpPr>
        <p:spPr>
          <a:xfrm>
            <a:off x="3334045" y="4798841"/>
            <a:ext cx="5444197" cy="828236"/>
          </a:xfrm>
          <a:prstGeom prst="roundRect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B4E971A5-4F87-FA9B-CA2F-FD665CAA20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7" name="Google Shape;165;p38">
            <a:extLst>
              <a:ext uri="{FF2B5EF4-FFF2-40B4-BE49-F238E27FC236}">
                <a16:creationId xmlns:a16="http://schemas.microsoft.com/office/drawing/2014/main" id="{7F1EAA78-ACE1-8678-1DEE-D6EC2A6D7B94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Elipse 10">
            <a:extLst>
              <a:ext uri="{FF2B5EF4-FFF2-40B4-BE49-F238E27FC236}">
                <a16:creationId xmlns:a16="http://schemas.microsoft.com/office/drawing/2014/main" id="{6AD93F04-05E1-5AFD-A21B-2FB7821AE0A6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07468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8" name="Imagen 17" descr="Icono&#10;&#10;Descripción generada automáticamente">
            <a:extLst>
              <a:ext uri="{FF2B5EF4-FFF2-40B4-BE49-F238E27FC236}">
                <a16:creationId xmlns:a16="http://schemas.microsoft.com/office/drawing/2014/main" id="{6B75BB23-6F70-0078-9604-18C1F68E28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041" y="762263"/>
            <a:ext cx="7551761" cy="4247866"/>
          </a:xfrm>
          <a:prstGeom prst="rect">
            <a:avLst/>
          </a:prstGeom>
        </p:spPr>
      </p:pic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95AC270A-255D-3D73-F55C-B4EA73ED287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  <p:sp>
        <p:nvSpPr>
          <p:cNvPr id="5" name="Google Shape;162;p38">
            <a:extLst>
              <a:ext uri="{FF2B5EF4-FFF2-40B4-BE49-F238E27FC236}">
                <a16:creationId xmlns:a16="http://schemas.microsoft.com/office/drawing/2014/main" id="{8E5FCC96-47ED-6275-BD6A-EC41B6E2F6E8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</p:spTree>
    <p:extLst>
      <p:ext uri="{BB962C8B-B14F-4D97-AF65-F5344CB8AC3E}">
        <p14:creationId xmlns:p14="http://schemas.microsoft.com/office/powerpoint/2010/main" val="3188255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E5539E84-366A-C11C-3EC2-8C7B1AE29F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n 10" descr="Icono&#10;&#10;Descripción generada automáticamente">
            <a:extLst>
              <a:ext uri="{FF2B5EF4-FFF2-40B4-BE49-F238E27FC236}">
                <a16:creationId xmlns:a16="http://schemas.microsoft.com/office/drawing/2014/main" id="{403464F4-2C6E-B6E3-FC80-9A7B13C9CB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12" name="Google Shape;165;p38">
            <a:extLst>
              <a:ext uri="{FF2B5EF4-FFF2-40B4-BE49-F238E27FC236}">
                <a16:creationId xmlns:a16="http://schemas.microsoft.com/office/drawing/2014/main" id="{3F6F4F7E-9BB5-1B5E-3FDE-1B092309F051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4" name="Elipse 13">
            <a:extLst>
              <a:ext uri="{FF2B5EF4-FFF2-40B4-BE49-F238E27FC236}">
                <a16:creationId xmlns:a16="http://schemas.microsoft.com/office/drawing/2014/main" id="{08B2793C-B5B0-EA84-8D48-CE6D6F7D2408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B1D40D"/>
          </a:solidFill>
          <a:ln w="38100">
            <a:solidFill>
              <a:srgbClr val="B1D40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08AF81CD-4CEA-00BE-B62A-6B576AA5CA78}"/>
              </a:ext>
            </a:extLst>
          </p:cNvPr>
          <p:cNvSpPr/>
          <p:nvPr userDrawn="1"/>
        </p:nvSpPr>
        <p:spPr>
          <a:xfrm>
            <a:off x="-1011243" y="2851142"/>
            <a:ext cx="4709786" cy="4772417"/>
          </a:xfrm>
          <a:prstGeom prst="ellipse">
            <a:avLst/>
          </a:prstGeom>
          <a:solidFill>
            <a:srgbClr val="B1D4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1" name="Imagen 20" descr="Man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E91C8475-69A2-1684-A2C1-B38B421ABB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8" t="9845" b="23245"/>
          <a:stretch/>
        </p:blipFill>
        <p:spPr>
          <a:xfrm flipH="1">
            <a:off x="0" y="1518470"/>
            <a:ext cx="3698543" cy="5041754"/>
          </a:xfrm>
          <a:prstGeom prst="rect">
            <a:avLst/>
          </a:prstGeom>
        </p:spPr>
      </p:pic>
      <p:pic>
        <p:nvPicPr>
          <p:cNvPr id="2" name="Imagen 1" descr="Logotipo&#10;&#10;El contenido generado por IA puede ser incorrecto.">
            <a:extLst>
              <a:ext uri="{FF2B5EF4-FFF2-40B4-BE49-F238E27FC236}">
                <a16:creationId xmlns:a16="http://schemas.microsoft.com/office/drawing/2014/main" id="{41506A88-596C-89DB-7A76-2DE6955A057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  <p:sp>
        <p:nvSpPr>
          <p:cNvPr id="3" name="Google Shape;162;p38">
            <a:extLst>
              <a:ext uri="{FF2B5EF4-FFF2-40B4-BE49-F238E27FC236}">
                <a16:creationId xmlns:a16="http://schemas.microsoft.com/office/drawing/2014/main" id="{6AF4DD57-7CA9-FF23-F149-54EAE2DAD94D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</p:spTree>
    <p:extLst>
      <p:ext uri="{BB962C8B-B14F-4D97-AF65-F5344CB8AC3E}">
        <p14:creationId xmlns:p14="http://schemas.microsoft.com/office/powerpoint/2010/main" val="113982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 descr="Imagen que contiene nieve, dibujo&#10;&#10;Descripción generada automáticamente">
            <a:extLst>
              <a:ext uri="{FF2B5EF4-FFF2-40B4-BE49-F238E27FC236}">
                <a16:creationId xmlns:a16="http://schemas.microsoft.com/office/drawing/2014/main" id="{EA912FFD-11C2-C47B-E9B3-39F0ED4812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Google Shape;736;p33">
            <a:extLst>
              <a:ext uri="{FF2B5EF4-FFF2-40B4-BE49-F238E27FC236}">
                <a16:creationId xmlns:a16="http://schemas.microsoft.com/office/drawing/2014/main" id="{B9D46A30-560E-6566-806B-571151F5A4C8}"/>
              </a:ext>
            </a:extLst>
          </p:cNvPr>
          <p:cNvSpPr/>
          <p:nvPr userDrawn="1"/>
        </p:nvSpPr>
        <p:spPr>
          <a:xfrm>
            <a:off x="-1" y="5063319"/>
            <a:ext cx="12191999" cy="2674707"/>
          </a:xfrm>
          <a:prstGeom prst="rect">
            <a:avLst/>
          </a:prstGeom>
          <a:solidFill>
            <a:srgbClr val="B1D40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9" name="Imagen 28" descr="Laptop encendida junto a un teclado&#10;&#10;Descripción generada automáticamente">
            <a:extLst>
              <a:ext uri="{FF2B5EF4-FFF2-40B4-BE49-F238E27FC236}">
                <a16:creationId xmlns:a16="http://schemas.microsoft.com/office/drawing/2014/main" id="{40EADE5E-9F7D-E7B3-9B05-645F7E5615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7647" b="4030"/>
          <a:stretch/>
        </p:blipFill>
        <p:spPr>
          <a:xfrm>
            <a:off x="5390866" y="0"/>
            <a:ext cx="6814822" cy="5063320"/>
          </a:xfrm>
          <a:prstGeom prst="rect">
            <a:avLst/>
          </a:prstGeom>
        </p:spPr>
      </p:pic>
      <p:cxnSp>
        <p:nvCxnSpPr>
          <p:cNvPr id="30" name="Google Shape;165;p38">
            <a:extLst>
              <a:ext uri="{FF2B5EF4-FFF2-40B4-BE49-F238E27FC236}">
                <a16:creationId xmlns:a16="http://schemas.microsoft.com/office/drawing/2014/main" id="{1A561E0E-3439-635E-FA21-5CC18C870639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32" name="Imagen 31" descr="Logotipo&#10;&#10;Descripción generada automáticamente">
            <a:extLst>
              <a:ext uri="{FF2B5EF4-FFF2-40B4-BE49-F238E27FC236}">
                <a16:creationId xmlns:a16="http://schemas.microsoft.com/office/drawing/2014/main" id="{46BB193F-E45A-4F4E-00C2-A87FD6DB5E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086" y="283708"/>
            <a:ext cx="612605" cy="447116"/>
          </a:xfrm>
          <a:prstGeom prst="rect">
            <a:avLst/>
          </a:prstGeom>
        </p:spPr>
      </p:pic>
      <p:pic>
        <p:nvPicPr>
          <p:cNvPr id="33" name="Imagen 3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3CBE1FD-8BDB-7CCF-C596-F9726E7C3D1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7" b="33532"/>
          <a:stretch/>
        </p:blipFill>
        <p:spPr>
          <a:xfrm>
            <a:off x="404876" y="352870"/>
            <a:ext cx="2074649" cy="701872"/>
          </a:xfrm>
          <a:prstGeom prst="rect">
            <a:avLst/>
          </a:prstGeom>
        </p:spPr>
      </p:pic>
      <p:grpSp>
        <p:nvGrpSpPr>
          <p:cNvPr id="37" name="Google Shape;208;p30">
            <a:extLst>
              <a:ext uri="{FF2B5EF4-FFF2-40B4-BE49-F238E27FC236}">
                <a16:creationId xmlns:a16="http://schemas.microsoft.com/office/drawing/2014/main" id="{785401FD-8839-2705-E4EF-114B10A6207E}"/>
              </a:ext>
            </a:extLst>
          </p:cNvPr>
          <p:cNvGrpSpPr/>
          <p:nvPr userDrawn="1"/>
        </p:nvGrpSpPr>
        <p:grpSpPr>
          <a:xfrm flipH="1">
            <a:off x="-3" y="5308088"/>
            <a:ext cx="8628542" cy="467029"/>
            <a:chOff x="-52825" y="3943350"/>
            <a:chExt cx="6396725" cy="0"/>
          </a:xfrm>
        </p:grpSpPr>
        <p:cxnSp>
          <p:nvCxnSpPr>
            <p:cNvPr id="38" name="Google Shape;209;p30">
              <a:extLst>
                <a:ext uri="{FF2B5EF4-FFF2-40B4-BE49-F238E27FC236}">
                  <a16:creationId xmlns:a16="http://schemas.microsoft.com/office/drawing/2014/main" id="{AEEF7B79-35CA-ABEB-491A-F93B2293B6BA}"/>
                </a:ext>
              </a:extLst>
            </p:cNvPr>
            <p:cNvCxnSpPr/>
            <p:nvPr/>
          </p:nvCxnSpPr>
          <p:spPr>
            <a:xfrm>
              <a:off x="1940500" y="3943350"/>
              <a:ext cx="4403400" cy="0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210;p30">
              <a:extLst>
                <a:ext uri="{FF2B5EF4-FFF2-40B4-BE49-F238E27FC236}">
                  <a16:creationId xmlns:a16="http://schemas.microsoft.com/office/drawing/2014/main" id="{1103BB35-840C-C305-B3CF-55F65D75BA06}"/>
                </a:ext>
              </a:extLst>
            </p:cNvPr>
            <p:cNvCxnSpPr/>
            <p:nvPr/>
          </p:nvCxnSpPr>
          <p:spPr>
            <a:xfrm>
              <a:off x="-52825" y="3943350"/>
              <a:ext cx="1968600" cy="0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40" name="Elipse 39">
            <a:extLst>
              <a:ext uri="{FF2B5EF4-FFF2-40B4-BE49-F238E27FC236}">
                <a16:creationId xmlns:a16="http://schemas.microsoft.com/office/drawing/2014/main" id="{4A104C7E-68E9-EB88-AB30-3617FD969FAB}"/>
              </a:ext>
            </a:extLst>
          </p:cNvPr>
          <p:cNvSpPr/>
          <p:nvPr userDrawn="1"/>
        </p:nvSpPr>
        <p:spPr>
          <a:xfrm>
            <a:off x="10931298" y="-939924"/>
            <a:ext cx="2113791" cy="2184644"/>
          </a:xfrm>
          <a:prstGeom prst="ellipse">
            <a:avLst/>
          </a:prstGeom>
          <a:solidFill>
            <a:srgbClr val="B1D40D"/>
          </a:solidFill>
          <a:ln w="38100">
            <a:solidFill>
              <a:srgbClr val="B1D40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" name="Imagen 1" descr="Logotipo&#10;&#10;El contenido generado por IA puede ser incorrecto.">
            <a:extLst>
              <a:ext uri="{FF2B5EF4-FFF2-40B4-BE49-F238E27FC236}">
                <a16:creationId xmlns:a16="http://schemas.microsoft.com/office/drawing/2014/main" id="{6077392B-6DE5-84DC-6754-4BEE41BC159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  <p:sp>
        <p:nvSpPr>
          <p:cNvPr id="3" name="Google Shape;162;p38">
            <a:extLst>
              <a:ext uri="{FF2B5EF4-FFF2-40B4-BE49-F238E27FC236}">
                <a16:creationId xmlns:a16="http://schemas.microsoft.com/office/drawing/2014/main" id="{FE1F171A-9898-4C38-C991-E25801F41687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rgbClr val="074683"/>
                </a:solidFill>
                <a:latin typeface="Montserrat" pitchFamily="2" charset="0"/>
              </a:rPr>
              <a:t>Desde 1993</a:t>
            </a:r>
          </a:p>
        </p:txBody>
      </p:sp>
    </p:spTree>
    <p:extLst>
      <p:ext uri="{BB962C8B-B14F-4D97-AF65-F5344CB8AC3E}">
        <p14:creationId xmlns:p14="http://schemas.microsoft.com/office/powerpoint/2010/main" val="2275015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8CB536A5-0F38-962A-A97E-74142D29F3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8" name="Google Shape;2404;p40">
            <a:extLst>
              <a:ext uri="{FF2B5EF4-FFF2-40B4-BE49-F238E27FC236}">
                <a16:creationId xmlns:a16="http://schemas.microsoft.com/office/drawing/2014/main" id="{3064681B-D056-970C-C533-52FE0F7528A2}"/>
              </a:ext>
            </a:extLst>
          </p:cNvPr>
          <p:cNvCxnSpPr>
            <a:cxnSpLocks/>
          </p:cNvCxnSpPr>
          <p:nvPr userDrawn="1"/>
        </p:nvCxnSpPr>
        <p:spPr>
          <a:xfrm>
            <a:off x="8008754" y="1655697"/>
            <a:ext cx="0" cy="5321878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CE56CE8C-4056-649A-5205-21810AFFBD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5" name="Google Shape;165;p38">
            <a:extLst>
              <a:ext uri="{FF2B5EF4-FFF2-40B4-BE49-F238E27FC236}">
                <a16:creationId xmlns:a16="http://schemas.microsoft.com/office/drawing/2014/main" id="{BAAE739D-8F99-33A6-1CB2-A1ABFE5CF981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7" name="Elipse 6">
            <a:extLst>
              <a:ext uri="{FF2B5EF4-FFF2-40B4-BE49-F238E27FC236}">
                <a16:creationId xmlns:a16="http://schemas.microsoft.com/office/drawing/2014/main" id="{C264DBC1-2440-F07B-EEB3-DC1FA4EE0C12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B1D40D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6" name="Google Shape;2405;p40">
            <a:extLst>
              <a:ext uri="{FF2B5EF4-FFF2-40B4-BE49-F238E27FC236}">
                <a16:creationId xmlns:a16="http://schemas.microsoft.com/office/drawing/2014/main" id="{4938DF20-B5F9-1ED9-31A7-B6037C644260}"/>
              </a:ext>
            </a:extLst>
          </p:cNvPr>
          <p:cNvSpPr/>
          <p:nvPr userDrawn="1"/>
        </p:nvSpPr>
        <p:spPr>
          <a:xfrm>
            <a:off x="7927754" y="1937493"/>
            <a:ext cx="162000" cy="162000"/>
          </a:xfrm>
          <a:prstGeom prst="flowChartConnector">
            <a:avLst/>
          </a:prstGeom>
          <a:solidFill>
            <a:srgbClr val="E38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406;p40">
            <a:extLst>
              <a:ext uri="{FF2B5EF4-FFF2-40B4-BE49-F238E27FC236}">
                <a16:creationId xmlns:a16="http://schemas.microsoft.com/office/drawing/2014/main" id="{683982A2-750C-B189-28D0-660CEC019FC8}"/>
              </a:ext>
            </a:extLst>
          </p:cNvPr>
          <p:cNvSpPr/>
          <p:nvPr userDrawn="1"/>
        </p:nvSpPr>
        <p:spPr>
          <a:xfrm>
            <a:off x="7927754" y="3224032"/>
            <a:ext cx="162000" cy="162000"/>
          </a:xfrm>
          <a:prstGeom prst="flowChartConnector">
            <a:avLst/>
          </a:prstGeom>
          <a:solidFill>
            <a:srgbClr val="E38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2407;p40">
            <a:extLst>
              <a:ext uri="{FF2B5EF4-FFF2-40B4-BE49-F238E27FC236}">
                <a16:creationId xmlns:a16="http://schemas.microsoft.com/office/drawing/2014/main" id="{D0984DD7-B4BF-2AC2-703F-13154F03DC94}"/>
              </a:ext>
            </a:extLst>
          </p:cNvPr>
          <p:cNvSpPr/>
          <p:nvPr userDrawn="1"/>
        </p:nvSpPr>
        <p:spPr>
          <a:xfrm>
            <a:off x="7927754" y="4342473"/>
            <a:ext cx="162000" cy="162000"/>
          </a:xfrm>
          <a:prstGeom prst="flowChartConnector">
            <a:avLst/>
          </a:prstGeom>
          <a:solidFill>
            <a:srgbClr val="E38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2408;p40">
            <a:extLst>
              <a:ext uri="{FF2B5EF4-FFF2-40B4-BE49-F238E27FC236}">
                <a16:creationId xmlns:a16="http://schemas.microsoft.com/office/drawing/2014/main" id="{E94AFE8E-D740-9379-073A-5B3D7D3F6375}"/>
              </a:ext>
            </a:extLst>
          </p:cNvPr>
          <p:cNvSpPr/>
          <p:nvPr userDrawn="1"/>
        </p:nvSpPr>
        <p:spPr>
          <a:xfrm>
            <a:off x="7927754" y="5411194"/>
            <a:ext cx="162000" cy="162000"/>
          </a:xfrm>
          <a:prstGeom prst="flowChartConnector">
            <a:avLst/>
          </a:prstGeom>
          <a:solidFill>
            <a:srgbClr val="E38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2409;p40">
            <a:extLst>
              <a:ext uri="{FF2B5EF4-FFF2-40B4-BE49-F238E27FC236}">
                <a16:creationId xmlns:a16="http://schemas.microsoft.com/office/drawing/2014/main" id="{0E714BA6-9889-7CE4-AF3A-D37334725EBD}"/>
              </a:ext>
            </a:extLst>
          </p:cNvPr>
          <p:cNvSpPr/>
          <p:nvPr userDrawn="1"/>
        </p:nvSpPr>
        <p:spPr>
          <a:xfrm rot="2700000">
            <a:off x="6071120" y="1266863"/>
            <a:ext cx="1430582" cy="1430582"/>
          </a:xfrm>
          <a:prstGeom prst="teardrop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2410;p40">
            <a:extLst>
              <a:ext uri="{FF2B5EF4-FFF2-40B4-BE49-F238E27FC236}">
                <a16:creationId xmlns:a16="http://schemas.microsoft.com/office/drawing/2014/main" id="{EBB20BC5-861F-7497-F8A3-59492CD711FD}"/>
              </a:ext>
            </a:extLst>
          </p:cNvPr>
          <p:cNvSpPr/>
          <p:nvPr userDrawn="1"/>
        </p:nvSpPr>
        <p:spPr>
          <a:xfrm>
            <a:off x="6225348" y="1418505"/>
            <a:ext cx="1122383" cy="1122383"/>
          </a:xfrm>
          <a:prstGeom prst="ellipse">
            <a:avLst/>
          </a:prstGeom>
          <a:solidFill>
            <a:srgbClr val="B1D40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2411;p40">
            <a:extLst>
              <a:ext uri="{FF2B5EF4-FFF2-40B4-BE49-F238E27FC236}">
                <a16:creationId xmlns:a16="http://schemas.microsoft.com/office/drawing/2014/main" id="{08F01565-6AB9-6E34-1BC6-881F9FADAECF}"/>
              </a:ext>
            </a:extLst>
          </p:cNvPr>
          <p:cNvSpPr/>
          <p:nvPr userDrawn="1"/>
        </p:nvSpPr>
        <p:spPr>
          <a:xfrm rot="2700000">
            <a:off x="6071120" y="3660250"/>
            <a:ext cx="1430582" cy="1430582"/>
          </a:xfrm>
          <a:prstGeom prst="teardrop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2412;p40">
            <a:extLst>
              <a:ext uri="{FF2B5EF4-FFF2-40B4-BE49-F238E27FC236}">
                <a16:creationId xmlns:a16="http://schemas.microsoft.com/office/drawing/2014/main" id="{579F1DC0-6639-C376-06A4-88909D28A6D5}"/>
              </a:ext>
            </a:extLst>
          </p:cNvPr>
          <p:cNvSpPr/>
          <p:nvPr userDrawn="1"/>
        </p:nvSpPr>
        <p:spPr>
          <a:xfrm>
            <a:off x="6225348" y="3816807"/>
            <a:ext cx="1122383" cy="1122383"/>
          </a:xfrm>
          <a:prstGeom prst="ellipse">
            <a:avLst/>
          </a:prstGeom>
          <a:solidFill>
            <a:srgbClr val="B1D40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2409;p40">
            <a:extLst>
              <a:ext uri="{FF2B5EF4-FFF2-40B4-BE49-F238E27FC236}">
                <a16:creationId xmlns:a16="http://schemas.microsoft.com/office/drawing/2014/main" id="{C776843E-187B-D86B-3F0F-BA164A4B345F}"/>
              </a:ext>
            </a:extLst>
          </p:cNvPr>
          <p:cNvSpPr/>
          <p:nvPr userDrawn="1"/>
        </p:nvSpPr>
        <p:spPr>
          <a:xfrm rot="13668075">
            <a:off x="8491625" y="2651132"/>
            <a:ext cx="1430582" cy="1430582"/>
          </a:xfrm>
          <a:prstGeom prst="teardrop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2410;p40">
            <a:extLst>
              <a:ext uri="{FF2B5EF4-FFF2-40B4-BE49-F238E27FC236}">
                <a16:creationId xmlns:a16="http://schemas.microsoft.com/office/drawing/2014/main" id="{FD2D45B0-5C8F-624B-93B5-CEC2F7F9BDC4}"/>
              </a:ext>
            </a:extLst>
          </p:cNvPr>
          <p:cNvSpPr/>
          <p:nvPr userDrawn="1"/>
        </p:nvSpPr>
        <p:spPr>
          <a:xfrm rot="10968075">
            <a:off x="8645853" y="2802774"/>
            <a:ext cx="1122383" cy="1122383"/>
          </a:xfrm>
          <a:prstGeom prst="ellipse">
            <a:avLst/>
          </a:prstGeom>
          <a:solidFill>
            <a:srgbClr val="B1D40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2409;p40">
            <a:extLst>
              <a:ext uri="{FF2B5EF4-FFF2-40B4-BE49-F238E27FC236}">
                <a16:creationId xmlns:a16="http://schemas.microsoft.com/office/drawing/2014/main" id="{91D34F29-6D17-E237-D61F-A6C301FF1820}"/>
              </a:ext>
            </a:extLst>
          </p:cNvPr>
          <p:cNvSpPr/>
          <p:nvPr userDrawn="1"/>
        </p:nvSpPr>
        <p:spPr>
          <a:xfrm rot="14270751">
            <a:off x="8530692" y="5025733"/>
            <a:ext cx="1430582" cy="1430582"/>
          </a:xfrm>
          <a:prstGeom prst="teardrop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2410;p40">
            <a:extLst>
              <a:ext uri="{FF2B5EF4-FFF2-40B4-BE49-F238E27FC236}">
                <a16:creationId xmlns:a16="http://schemas.microsoft.com/office/drawing/2014/main" id="{10154D0F-6B7A-67DB-32FB-815489008A16}"/>
              </a:ext>
            </a:extLst>
          </p:cNvPr>
          <p:cNvSpPr/>
          <p:nvPr userDrawn="1"/>
        </p:nvSpPr>
        <p:spPr>
          <a:xfrm rot="11570751">
            <a:off x="8684920" y="5177375"/>
            <a:ext cx="1122383" cy="1122383"/>
          </a:xfrm>
          <a:prstGeom prst="ellipse">
            <a:avLst/>
          </a:prstGeom>
          <a:solidFill>
            <a:srgbClr val="B1D40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CEA456AF-D58A-D133-E317-0ED52D7C7E6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  <p:sp>
        <p:nvSpPr>
          <p:cNvPr id="9" name="Google Shape;162;p38">
            <a:extLst>
              <a:ext uri="{FF2B5EF4-FFF2-40B4-BE49-F238E27FC236}">
                <a16:creationId xmlns:a16="http://schemas.microsoft.com/office/drawing/2014/main" id="{852314DA-F7B5-F47E-CC69-734B4E205DA6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</p:spTree>
    <p:extLst>
      <p:ext uri="{BB962C8B-B14F-4D97-AF65-F5344CB8AC3E}">
        <p14:creationId xmlns:p14="http://schemas.microsoft.com/office/powerpoint/2010/main" val="204878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694242-7968-3CCA-29FA-9032F7B1FB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5DB334-7523-46E4-9AF6-4CF9CD5B2163}" type="datetimeFigureOut">
              <a:rPr lang="es-CO" smtClean="0"/>
              <a:t>24/12/2025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70000B-D922-E17E-16E7-27E45AB602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61EF63-6016-F8D8-D1E3-EA045C60DD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8EF7BD-A40A-4EE1-9AD9-10ED842C8394}" type="slidenum">
              <a:rPr lang="es-CO" smtClean="0"/>
              <a:t>‹Nº›</a:t>
            </a:fld>
            <a:endParaRPr lang="es-CO"/>
          </a:p>
        </p:txBody>
      </p:sp>
      <p:pic>
        <p:nvPicPr>
          <p:cNvPr id="24" name="Imagen 23" descr="Icono&#10;&#10;Descripción generada automáticamente">
            <a:extLst>
              <a:ext uri="{FF2B5EF4-FFF2-40B4-BE49-F238E27FC236}">
                <a16:creationId xmlns:a16="http://schemas.microsoft.com/office/drawing/2014/main" id="{78192303-1F53-1B43-9303-56C5CB8CED8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10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49" r:id="rId3"/>
    <p:sldLayoutId id="2147483665" r:id="rId4"/>
    <p:sldLayoutId id="2147483663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3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openxmlformats.org/officeDocument/2006/relationships/image" Target="../media/image45.gif"/><Relationship Id="rId18" Type="http://schemas.openxmlformats.org/officeDocument/2006/relationships/image" Target="../media/image50.gif"/><Relationship Id="rId3" Type="http://schemas.openxmlformats.org/officeDocument/2006/relationships/image" Target="../media/image35.gif"/><Relationship Id="rId7" Type="http://schemas.openxmlformats.org/officeDocument/2006/relationships/image" Target="../media/image39.gif"/><Relationship Id="rId12" Type="http://schemas.openxmlformats.org/officeDocument/2006/relationships/image" Target="../media/image44.gif"/><Relationship Id="rId17" Type="http://schemas.openxmlformats.org/officeDocument/2006/relationships/image" Target="../media/image49.gif"/><Relationship Id="rId2" Type="http://schemas.openxmlformats.org/officeDocument/2006/relationships/image" Target="../media/image34.gif"/><Relationship Id="rId16" Type="http://schemas.openxmlformats.org/officeDocument/2006/relationships/image" Target="../media/image4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11" Type="http://schemas.openxmlformats.org/officeDocument/2006/relationships/image" Target="../media/image43.gif"/><Relationship Id="rId5" Type="http://schemas.openxmlformats.org/officeDocument/2006/relationships/image" Target="../media/image37.gif"/><Relationship Id="rId15" Type="http://schemas.openxmlformats.org/officeDocument/2006/relationships/image" Target="../media/image47.gif"/><Relationship Id="rId10" Type="http://schemas.openxmlformats.org/officeDocument/2006/relationships/image" Target="../media/image42.gif"/><Relationship Id="rId4" Type="http://schemas.openxmlformats.org/officeDocument/2006/relationships/image" Target="../media/image36.gif"/><Relationship Id="rId9" Type="http://schemas.openxmlformats.org/officeDocument/2006/relationships/image" Target="../media/image41.gif"/><Relationship Id="rId14" Type="http://schemas.openxmlformats.org/officeDocument/2006/relationships/image" Target="../media/image4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FB31C518-23BD-4B75-E692-B34EBACB7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386" y="3442648"/>
            <a:ext cx="608338" cy="608338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A03E9FD3-5A18-5333-82CD-9B17AE313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137" y="3407651"/>
            <a:ext cx="659937" cy="65993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5DA8538E-4635-A30D-44F4-BC007ACD4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014" y="3421205"/>
            <a:ext cx="672393" cy="672393"/>
          </a:xfrm>
          <a:prstGeom prst="rect">
            <a:avLst/>
          </a:prstGeom>
        </p:spPr>
      </p:pic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892A0E25-46DC-2142-B177-1C267E06EF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846" y="3413415"/>
            <a:ext cx="648407" cy="648407"/>
          </a:xfrm>
          <a:prstGeom prst="rect">
            <a:avLst/>
          </a:prstGeom>
        </p:spPr>
      </p:pic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631C3D77-B3EC-596C-139C-2C01EE4ABB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402" y="4795975"/>
            <a:ext cx="671020" cy="671020"/>
          </a:xfrm>
          <a:prstGeom prst="rect">
            <a:avLst/>
          </a:prstGeom>
        </p:spPr>
      </p:pic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BB62379F-0106-6DBC-E31A-1ED2CB691A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099" y="4791892"/>
            <a:ext cx="675103" cy="675103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47822AEA-2D5B-1767-84DC-989BD9E882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014" y="4837431"/>
            <a:ext cx="681736" cy="681736"/>
          </a:xfrm>
          <a:prstGeom prst="rect">
            <a:avLst/>
          </a:prstGeom>
        </p:spPr>
      </p:pic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9093A460-6AAA-ED39-30EC-B4A4B0AE9A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682" y="4786535"/>
            <a:ext cx="694154" cy="69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69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9349AD55-F757-EF1B-57BA-941A6662A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Elipse 22">
            <a:extLst>
              <a:ext uri="{FF2B5EF4-FFF2-40B4-BE49-F238E27FC236}">
                <a16:creationId xmlns:a16="http://schemas.microsoft.com/office/drawing/2014/main" id="{83415D9C-0B69-6973-647F-1F8B8FBF33E0}"/>
              </a:ext>
            </a:extLst>
          </p:cNvPr>
          <p:cNvSpPr/>
          <p:nvPr/>
        </p:nvSpPr>
        <p:spPr>
          <a:xfrm>
            <a:off x="10931298" y="-939924"/>
            <a:ext cx="2113791" cy="2184644"/>
          </a:xfrm>
          <a:prstGeom prst="ellipse">
            <a:avLst/>
          </a:prstGeom>
          <a:solidFill>
            <a:srgbClr val="B1D40D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DEC809BD-D304-0592-04E5-B27FCA92A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4" name="Google Shape;165;p38">
            <a:extLst>
              <a:ext uri="{FF2B5EF4-FFF2-40B4-BE49-F238E27FC236}">
                <a16:creationId xmlns:a16="http://schemas.microsoft.com/office/drawing/2014/main" id="{4C26FEF3-18E8-E630-8539-7AD492BA4644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grpSp>
        <p:nvGrpSpPr>
          <p:cNvPr id="7" name="Grupo 6">
            <a:extLst>
              <a:ext uri="{FF2B5EF4-FFF2-40B4-BE49-F238E27FC236}">
                <a16:creationId xmlns:a16="http://schemas.microsoft.com/office/drawing/2014/main" id="{450E2B87-49F1-D762-4DD4-48FA28014087}"/>
              </a:ext>
            </a:extLst>
          </p:cNvPr>
          <p:cNvGrpSpPr/>
          <p:nvPr/>
        </p:nvGrpSpPr>
        <p:grpSpPr>
          <a:xfrm>
            <a:off x="-85683" y="2122669"/>
            <a:ext cx="5069497" cy="1030150"/>
            <a:chOff x="-187887" y="2268410"/>
            <a:chExt cx="5069497" cy="1030150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4DA9CC4E-2A3E-4D62-F951-3B4E8900C632}"/>
                </a:ext>
              </a:extLst>
            </p:cNvPr>
            <p:cNvSpPr/>
            <p:nvPr userDrawn="1"/>
          </p:nvSpPr>
          <p:spPr>
            <a:xfrm>
              <a:off x="-187887" y="2693713"/>
              <a:ext cx="4191359" cy="1774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755E0DE7-94F4-BF89-7739-F5A30CA3490D}"/>
                </a:ext>
              </a:extLst>
            </p:cNvPr>
            <p:cNvSpPr/>
            <p:nvPr userDrawn="1"/>
          </p:nvSpPr>
          <p:spPr>
            <a:xfrm>
              <a:off x="3871399" y="2268410"/>
              <a:ext cx="1010211" cy="1030150"/>
            </a:xfrm>
            <a:prstGeom prst="ellipse">
              <a:avLst/>
            </a:prstGeom>
            <a:solidFill>
              <a:srgbClr val="B1D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1" name="Google Shape;162;p38">
            <a:extLst>
              <a:ext uri="{FF2B5EF4-FFF2-40B4-BE49-F238E27FC236}">
                <a16:creationId xmlns:a16="http://schemas.microsoft.com/office/drawing/2014/main" id="{7B2B9E66-87E6-84B3-79F3-83E1DF1D6EFC}"/>
              </a:ext>
            </a:extLst>
          </p:cNvPr>
          <p:cNvSpPr txBox="1">
            <a:spLocks/>
          </p:cNvSpPr>
          <p:nvPr/>
        </p:nvSpPr>
        <p:spPr>
          <a:xfrm>
            <a:off x="4268511" y="2321754"/>
            <a:ext cx="504638" cy="817873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5400" b="1" dirty="0">
                <a:solidFill>
                  <a:schemeClr val="bg1"/>
                </a:solidFill>
                <a:latin typeface="Montserrat" pitchFamily="2" charset="0"/>
              </a:rPr>
              <a:t>1</a:t>
            </a:r>
          </a:p>
        </p:txBody>
      </p:sp>
      <p:sp>
        <p:nvSpPr>
          <p:cNvPr id="12" name="Google Shape;162;p38">
            <a:extLst>
              <a:ext uri="{FF2B5EF4-FFF2-40B4-BE49-F238E27FC236}">
                <a16:creationId xmlns:a16="http://schemas.microsoft.com/office/drawing/2014/main" id="{6CED7C93-F7FB-8755-ABE6-02365B360A25}"/>
              </a:ext>
            </a:extLst>
          </p:cNvPr>
          <p:cNvSpPr txBox="1">
            <a:spLocks/>
          </p:cNvSpPr>
          <p:nvPr/>
        </p:nvSpPr>
        <p:spPr>
          <a:xfrm>
            <a:off x="265309" y="2979331"/>
            <a:ext cx="2641565" cy="320174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et  et</a:t>
            </a:r>
            <a:endParaRPr lang="es-CO" sz="24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13" name="Google Shape;162;p38">
            <a:extLst>
              <a:ext uri="{FF2B5EF4-FFF2-40B4-BE49-F238E27FC236}">
                <a16:creationId xmlns:a16="http://schemas.microsoft.com/office/drawing/2014/main" id="{40FDD1C6-F897-88C4-19D9-7BEA47BE6091}"/>
              </a:ext>
            </a:extLst>
          </p:cNvPr>
          <p:cNvSpPr txBox="1">
            <a:spLocks/>
          </p:cNvSpPr>
          <p:nvPr/>
        </p:nvSpPr>
        <p:spPr>
          <a:xfrm>
            <a:off x="8941938" y="2710279"/>
            <a:ext cx="3474195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800" b="1" dirty="0">
                <a:solidFill>
                  <a:schemeClr val="bg1"/>
                </a:solidFill>
                <a:latin typeface="Montserrat" pitchFamily="2" charset="0"/>
              </a:rPr>
              <a:t>Título principal</a:t>
            </a:r>
          </a:p>
        </p:txBody>
      </p:sp>
      <p:sp>
        <p:nvSpPr>
          <p:cNvPr id="14" name="Google Shape;162;p38">
            <a:extLst>
              <a:ext uri="{FF2B5EF4-FFF2-40B4-BE49-F238E27FC236}">
                <a16:creationId xmlns:a16="http://schemas.microsoft.com/office/drawing/2014/main" id="{A5C3D418-3546-F61B-CC15-0DD447E1764D}"/>
              </a:ext>
            </a:extLst>
          </p:cNvPr>
          <p:cNvSpPr txBox="1">
            <a:spLocks/>
          </p:cNvSpPr>
          <p:nvPr/>
        </p:nvSpPr>
        <p:spPr>
          <a:xfrm>
            <a:off x="8697863" y="4062649"/>
            <a:ext cx="3208064" cy="220458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et  et</a:t>
            </a:r>
            <a:endParaRPr lang="es-CO" sz="24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15" name="Google Shape;162;p38">
            <a:extLst>
              <a:ext uri="{FF2B5EF4-FFF2-40B4-BE49-F238E27FC236}">
                <a16:creationId xmlns:a16="http://schemas.microsoft.com/office/drawing/2014/main" id="{0928C00D-E29B-8FF0-63C0-1A7F61C16493}"/>
              </a:ext>
            </a:extLst>
          </p:cNvPr>
          <p:cNvSpPr txBox="1">
            <a:spLocks/>
          </p:cNvSpPr>
          <p:nvPr/>
        </p:nvSpPr>
        <p:spPr>
          <a:xfrm>
            <a:off x="328052" y="2003262"/>
            <a:ext cx="3474195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800" b="1" dirty="0">
                <a:solidFill>
                  <a:schemeClr val="bg1"/>
                </a:solidFill>
                <a:latin typeface="Montserrat" pitchFamily="2" charset="0"/>
              </a:rPr>
              <a:t>Título principal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3229196A-103E-1DAF-B489-30DE77D218F5}"/>
              </a:ext>
            </a:extLst>
          </p:cNvPr>
          <p:cNvGrpSpPr/>
          <p:nvPr/>
        </p:nvGrpSpPr>
        <p:grpSpPr>
          <a:xfrm flipH="1">
            <a:off x="7161561" y="2869084"/>
            <a:ext cx="5069497" cy="1030150"/>
            <a:chOff x="-187887" y="2268410"/>
            <a:chExt cx="5069497" cy="1030150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1CD25E04-F4C9-6E32-61E1-57B7C0BBEDB4}"/>
                </a:ext>
              </a:extLst>
            </p:cNvPr>
            <p:cNvSpPr/>
            <p:nvPr userDrawn="1"/>
          </p:nvSpPr>
          <p:spPr>
            <a:xfrm>
              <a:off x="-187887" y="2693713"/>
              <a:ext cx="4191359" cy="1774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599D2A08-04B5-BE2F-ABCF-02F4E9A8E19B}"/>
                </a:ext>
              </a:extLst>
            </p:cNvPr>
            <p:cNvSpPr/>
            <p:nvPr userDrawn="1"/>
          </p:nvSpPr>
          <p:spPr>
            <a:xfrm>
              <a:off x="3871399" y="2268410"/>
              <a:ext cx="1010211" cy="1030150"/>
            </a:xfrm>
            <a:prstGeom prst="ellipse">
              <a:avLst/>
            </a:prstGeom>
            <a:solidFill>
              <a:srgbClr val="B1D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20" name="Google Shape;162;p38">
            <a:extLst>
              <a:ext uri="{FF2B5EF4-FFF2-40B4-BE49-F238E27FC236}">
                <a16:creationId xmlns:a16="http://schemas.microsoft.com/office/drawing/2014/main" id="{73DE8A46-E4EE-283D-A9B5-92DC5B68748D}"/>
              </a:ext>
            </a:extLst>
          </p:cNvPr>
          <p:cNvSpPr txBox="1">
            <a:spLocks/>
          </p:cNvSpPr>
          <p:nvPr/>
        </p:nvSpPr>
        <p:spPr>
          <a:xfrm>
            <a:off x="7391433" y="3043783"/>
            <a:ext cx="504638" cy="817873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MX" sz="5400" b="1" dirty="0">
                <a:solidFill>
                  <a:schemeClr val="bg1"/>
                </a:solidFill>
                <a:latin typeface="Montserrat" pitchFamily="2" charset="0"/>
              </a:rPr>
              <a:t>2</a:t>
            </a:r>
            <a:endParaRPr lang="es-CO" sz="54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21" name="Imagen 20" descr="Mujer con vestido negro&#10;&#10;Descripción generada automáticamente con confianza media">
            <a:extLst>
              <a:ext uri="{FF2B5EF4-FFF2-40B4-BE49-F238E27FC236}">
                <a16:creationId xmlns:a16="http://schemas.microsoft.com/office/drawing/2014/main" id="{FE5DE28B-9EB3-3EFA-7D8A-02DB2B8194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4" t="9164" r="9332" b="42289"/>
          <a:stretch/>
        </p:blipFill>
        <p:spPr>
          <a:xfrm>
            <a:off x="2690140" y="1887794"/>
            <a:ext cx="5897881" cy="4970206"/>
          </a:xfrm>
          <a:prstGeom prst="rect">
            <a:avLst/>
          </a:prstGeom>
        </p:spPr>
      </p:pic>
      <p:sp>
        <p:nvSpPr>
          <p:cNvPr id="8" name="Google Shape;162;p38">
            <a:extLst>
              <a:ext uri="{FF2B5EF4-FFF2-40B4-BE49-F238E27FC236}">
                <a16:creationId xmlns:a16="http://schemas.microsoft.com/office/drawing/2014/main" id="{1284DD82-9A0A-965B-60F3-81A2EC753F01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5" name="Imagen 4" descr="Logotipo&#10;&#10;El contenido generado por IA puede ser incorrecto.">
            <a:extLst>
              <a:ext uri="{FF2B5EF4-FFF2-40B4-BE49-F238E27FC236}">
                <a16:creationId xmlns:a16="http://schemas.microsoft.com/office/drawing/2014/main" id="{5BD6693E-DE7A-D8FA-8C40-DA6C123CD8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57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B12DE1B8-EC9F-231E-7928-5003C6C3A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5CB08562-B47D-7357-7D60-FB7570ACA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10" name="Google Shape;165;p38">
            <a:extLst>
              <a:ext uri="{FF2B5EF4-FFF2-40B4-BE49-F238E27FC236}">
                <a16:creationId xmlns:a16="http://schemas.microsoft.com/office/drawing/2014/main" id="{4014059F-8F4F-86D7-8D7B-DD4840550FA7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2" name="Elipse 11">
            <a:extLst>
              <a:ext uri="{FF2B5EF4-FFF2-40B4-BE49-F238E27FC236}">
                <a16:creationId xmlns:a16="http://schemas.microsoft.com/office/drawing/2014/main" id="{07C9751F-41CD-37C0-4362-287CB41C960C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B1D40D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Google Shape;736;p33">
            <a:extLst>
              <a:ext uri="{FF2B5EF4-FFF2-40B4-BE49-F238E27FC236}">
                <a16:creationId xmlns:a16="http://schemas.microsoft.com/office/drawing/2014/main" id="{7BAD8093-B9DC-E9C9-D244-426F42431B53}"/>
              </a:ext>
            </a:extLst>
          </p:cNvPr>
          <p:cNvSpPr/>
          <p:nvPr/>
        </p:nvSpPr>
        <p:spPr>
          <a:xfrm>
            <a:off x="-1" y="6040675"/>
            <a:ext cx="12191999" cy="1063509"/>
          </a:xfrm>
          <a:prstGeom prst="rect">
            <a:avLst/>
          </a:prstGeom>
          <a:solidFill>
            <a:srgbClr val="B1D40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Google Shape;162;p38">
            <a:extLst>
              <a:ext uri="{FF2B5EF4-FFF2-40B4-BE49-F238E27FC236}">
                <a16:creationId xmlns:a16="http://schemas.microsoft.com/office/drawing/2014/main" id="{C268C973-3FF9-EA2C-A615-325937BA9CBA}"/>
              </a:ext>
            </a:extLst>
          </p:cNvPr>
          <p:cNvSpPr txBox="1">
            <a:spLocks/>
          </p:cNvSpPr>
          <p:nvPr/>
        </p:nvSpPr>
        <p:spPr>
          <a:xfrm>
            <a:off x="6779960" y="3011885"/>
            <a:ext cx="3732698" cy="1307172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et</a:t>
            </a:r>
            <a:endParaRPr lang="es-CO" sz="24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4" name="Google Shape;162;p38">
            <a:extLst>
              <a:ext uri="{FF2B5EF4-FFF2-40B4-BE49-F238E27FC236}">
                <a16:creationId xmlns:a16="http://schemas.microsoft.com/office/drawing/2014/main" id="{6EA1D348-C75D-4FF0-5503-A735FFF6C096}"/>
              </a:ext>
            </a:extLst>
          </p:cNvPr>
          <p:cNvSpPr txBox="1">
            <a:spLocks/>
          </p:cNvSpPr>
          <p:nvPr/>
        </p:nvSpPr>
        <p:spPr>
          <a:xfrm>
            <a:off x="6768501" y="4733504"/>
            <a:ext cx="3732698" cy="1307172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et</a:t>
            </a:r>
            <a:endParaRPr lang="es-CO" sz="24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5" name="Google Shape;162;p38">
            <a:extLst>
              <a:ext uri="{FF2B5EF4-FFF2-40B4-BE49-F238E27FC236}">
                <a16:creationId xmlns:a16="http://schemas.microsoft.com/office/drawing/2014/main" id="{CF220E5C-E56C-A4DF-46EC-325324E8AB73}"/>
              </a:ext>
            </a:extLst>
          </p:cNvPr>
          <p:cNvSpPr txBox="1">
            <a:spLocks/>
          </p:cNvSpPr>
          <p:nvPr/>
        </p:nvSpPr>
        <p:spPr>
          <a:xfrm>
            <a:off x="6881519" y="1789258"/>
            <a:ext cx="5915985" cy="704985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4800" b="1" dirty="0">
                <a:solidFill>
                  <a:schemeClr val="bg1"/>
                </a:solidFill>
                <a:latin typeface="Montserrat" pitchFamily="2" charset="0"/>
              </a:rPr>
              <a:t>Agregar título</a:t>
            </a:r>
          </a:p>
        </p:txBody>
      </p:sp>
      <p:pic>
        <p:nvPicPr>
          <p:cNvPr id="15" name="Imagen 14" descr="Un hombre con traje y corbata&#10;&#10;Descripción generada automáticamente">
            <a:extLst>
              <a:ext uri="{FF2B5EF4-FFF2-40B4-BE49-F238E27FC236}">
                <a16:creationId xmlns:a16="http://schemas.microsoft.com/office/drawing/2014/main" id="{9594F430-2C86-F9F5-16C3-D9E8D7D0A5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1" r="11934"/>
          <a:stretch/>
        </p:blipFill>
        <p:spPr>
          <a:xfrm flipH="1">
            <a:off x="-50517" y="1398957"/>
            <a:ext cx="5061115" cy="5705227"/>
          </a:xfrm>
          <a:prstGeom prst="rect">
            <a:avLst/>
          </a:prstGeom>
        </p:spPr>
      </p:pic>
      <p:pic>
        <p:nvPicPr>
          <p:cNvPr id="17" name="Imagen 16" descr="Icono&#10;&#10;Descripción generada automáticamente">
            <a:extLst>
              <a:ext uri="{FF2B5EF4-FFF2-40B4-BE49-F238E27FC236}">
                <a16:creationId xmlns:a16="http://schemas.microsoft.com/office/drawing/2014/main" id="{FFB01030-4F88-466C-3577-EA1E69A9EF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059" y="3968313"/>
            <a:ext cx="3776882" cy="2124496"/>
          </a:xfrm>
          <a:prstGeom prst="rect">
            <a:avLst/>
          </a:prstGeom>
        </p:spPr>
      </p:pic>
      <p:sp>
        <p:nvSpPr>
          <p:cNvPr id="8" name="Google Shape;162;p38">
            <a:extLst>
              <a:ext uri="{FF2B5EF4-FFF2-40B4-BE49-F238E27FC236}">
                <a16:creationId xmlns:a16="http://schemas.microsoft.com/office/drawing/2014/main" id="{44731531-43D2-0BCB-F779-B25BD8437911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11" name="Imagen 10" descr="Logotipo&#10;&#10;El contenido generado por IA puede ser incorrecto.">
            <a:extLst>
              <a:ext uri="{FF2B5EF4-FFF2-40B4-BE49-F238E27FC236}">
                <a16:creationId xmlns:a16="http://schemas.microsoft.com/office/drawing/2014/main" id="{CAA2E79A-4C6D-E4D6-2A7D-9C5848A4E4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45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n 33" descr="Imagen que contiene nieve, dibujo&#10;&#10;Descripción generada automáticamente">
            <a:extLst>
              <a:ext uri="{FF2B5EF4-FFF2-40B4-BE49-F238E27FC236}">
                <a16:creationId xmlns:a16="http://schemas.microsoft.com/office/drawing/2014/main" id="{806E4F17-026B-578F-3765-05C5C2924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7" name="Google Shape;165;p38">
            <a:extLst>
              <a:ext uri="{FF2B5EF4-FFF2-40B4-BE49-F238E27FC236}">
                <a16:creationId xmlns:a16="http://schemas.microsoft.com/office/drawing/2014/main" id="{5A54C92F-2505-5CA7-F535-FF7F60A7954C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29" name="Elipse 28">
            <a:extLst>
              <a:ext uri="{FF2B5EF4-FFF2-40B4-BE49-F238E27FC236}">
                <a16:creationId xmlns:a16="http://schemas.microsoft.com/office/drawing/2014/main" id="{D22DF34D-F117-B430-CFA2-5F315ADEC130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B1D40D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31" name="Imagen 30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B235480-64CF-FC7C-F6C3-D1CA9C211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7" b="33532"/>
          <a:stretch/>
        </p:blipFill>
        <p:spPr>
          <a:xfrm>
            <a:off x="404876" y="352870"/>
            <a:ext cx="2074649" cy="701872"/>
          </a:xfrm>
          <a:prstGeom prst="rect">
            <a:avLst/>
          </a:prstGeom>
        </p:spPr>
      </p:pic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A5C84334-74DA-CDA7-985F-2BBF63DC1ABA}"/>
              </a:ext>
            </a:extLst>
          </p:cNvPr>
          <p:cNvSpPr txBox="1">
            <a:spLocks/>
          </p:cNvSpPr>
          <p:nvPr/>
        </p:nvSpPr>
        <p:spPr>
          <a:xfrm>
            <a:off x="1047756" y="2378312"/>
            <a:ext cx="2871582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400" b="1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3" name="Google Shape;162;p38">
            <a:extLst>
              <a:ext uri="{FF2B5EF4-FFF2-40B4-BE49-F238E27FC236}">
                <a16:creationId xmlns:a16="http://schemas.microsoft.com/office/drawing/2014/main" id="{EF6255C6-63CB-DB32-4C13-8076592525BF}"/>
              </a:ext>
            </a:extLst>
          </p:cNvPr>
          <p:cNvSpPr txBox="1">
            <a:spLocks/>
          </p:cNvSpPr>
          <p:nvPr/>
        </p:nvSpPr>
        <p:spPr>
          <a:xfrm>
            <a:off x="1047756" y="3055271"/>
            <a:ext cx="2871582" cy="830031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</a:t>
            </a:r>
            <a:endParaRPr lang="es-CO" sz="2000" b="0" dirty="0">
              <a:solidFill>
                <a:schemeClr val="bg2">
                  <a:lumMod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4" name="Google Shape;162;p38">
            <a:extLst>
              <a:ext uri="{FF2B5EF4-FFF2-40B4-BE49-F238E27FC236}">
                <a16:creationId xmlns:a16="http://schemas.microsoft.com/office/drawing/2014/main" id="{8C8F0935-03E9-E4BA-ABC3-B204BCA7C35B}"/>
              </a:ext>
            </a:extLst>
          </p:cNvPr>
          <p:cNvSpPr txBox="1">
            <a:spLocks/>
          </p:cNvSpPr>
          <p:nvPr/>
        </p:nvSpPr>
        <p:spPr>
          <a:xfrm>
            <a:off x="4565441" y="2359631"/>
            <a:ext cx="2871582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400" b="1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5" name="Google Shape;162;p38">
            <a:extLst>
              <a:ext uri="{FF2B5EF4-FFF2-40B4-BE49-F238E27FC236}">
                <a16:creationId xmlns:a16="http://schemas.microsoft.com/office/drawing/2014/main" id="{E4AAA9A9-BE7A-0006-CB88-D040CED66682}"/>
              </a:ext>
            </a:extLst>
          </p:cNvPr>
          <p:cNvSpPr txBox="1">
            <a:spLocks/>
          </p:cNvSpPr>
          <p:nvPr/>
        </p:nvSpPr>
        <p:spPr>
          <a:xfrm>
            <a:off x="8209452" y="2380148"/>
            <a:ext cx="2871582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400" b="1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6" name="Google Shape;162;p38">
            <a:extLst>
              <a:ext uri="{FF2B5EF4-FFF2-40B4-BE49-F238E27FC236}">
                <a16:creationId xmlns:a16="http://schemas.microsoft.com/office/drawing/2014/main" id="{FE4BF9DC-64DE-EF06-46AC-7E17CC36CB79}"/>
              </a:ext>
            </a:extLst>
          </p:cNvPr>
          <p:cNvSpPr txBox="1">
            <a:spLocks/>
          </p:cNvSpPr>
          <p:nvPr/>
        </p:nvSpPr>
        <p:spPr>
          <a:xfrm>
            <a:off x="4565441" y="3054664"/>
            <a:ext cx="2871582" cy="830031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</a:t>
            </a:r>
            <a:endParaRPr lang="es-CO" sz="2000" b="0" dirty="0">
              <a:solidFill>
                <a:schemeClr val="bg2">
                  <a:lumMod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7" name="Google Shape;162;p38">
            <a:extLst>
              <a:ext uri="{FF2B5EF4-FFF2-40B4-BE49-F238E27FC236}">
                <a16:creationId xmlns:a16="http://schemas.microsoft.com/office/drawing/2014/main" id="{E817F85B-5607-4041-25F2-6C64E85644E7}"/>
              </a:ext>
            </a:extLst>
          </p:cNvPr>
          <p:cNvSpPr txBox="1">
            <a:spLocks/>
          </p:cNvSpPr>
          <p:nvPr/>
        </p:nvSpPr>
        <p:spPr>
          <a:xfrm>
            <a:off x="8348204" y="3040073"/>
            <a:ext cx="2871582" cy="830031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</a:t>
            </a:r>
            <a:endParaRPr lang="es-CO" sz="2000" b="0" dirty="0">
              <a:solidFill>
                <a:schemeClr val="bg2">
                  <a:lumMod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8" name="Google Shape;162;p38">
            <a:extLst>
              <a:ext uri="{FF2B5EF4-FFF2-40B4-BE49-F238E27FC236}">
                <a16:creationId xmlns:a16="http://schemas.microsoft.com/office/drawing/2014/main" id="{688D8A6A-78B7-22A1-357D-B49771A9B201}"/>
              </a:ext>
            </a:extLst>
          </p:cNvPr>
          <p:cNvSpPr txBox="1">
            <a:spLocks/>
          </p:cNvSpPr>
          <p:nvPr/>
        </p:nvSpPr>
        <p:spPr>
          <a:xfrm>
            <a:off x="1047756" y="5063300"/>
            <a:ext cx="2871582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400" b="1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9" name="Google Shape;162;p38">
            <a:extLst>
              <a:ext uri="{FF2B5EF4-FFF2-40B4-BE49-F238E27FC236}">
                <a16:creationId xmlns:a16="http://schemas.microsoft.com/office/drawing/2014/main" id="{F4B6D519-04E3-E7F9-792B-BF1A9BDD6128}"/>
              </a:ext>
            </a:extLst>
          </p:cNvPr>
          <p:cNvSpPr txBox="1">
            <a:spLocks/>
          </p:cNvSpPr>
          <p:nvPr/>
        </p:nvSpPr>
        <p:spPr>
          <a:xfrm>
            <a:off x="4565441" y="5074115"/>
            <a:ext cx="2871582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400" b="1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10" name="Google Shape;162;p38">
            <a:extLst>
              <a:ext uri="{FF2B5EF4-FFF2-40B4-BE49-F238E27FC236}">
                <a16:creationId xmlns:a16="http://schemas.microsoft.com/office/drawing/2014/main" id="{28751FD8-32E3-00C6-82F3-69F366160BD7}"/>
              </a:ext>
            </a:extLst>
          </p:cNvPr>
          <p:cNvSpPr txBox="1">
            <a:spLocks/>
          </p:cNvSpPr>
          <p:nvPr/>
        </p:nvSpPr>
        <p:spPr>
          <a:xfrm>
            <a:off x="8209452" y="5065138"/>
            <a:ext cx="2871582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400" b="1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CC39412C-5029-A2F5-1CB9-138E2DD9530E}"/>
              </a:ext>
            </a:extLst>
          </p:cNvPr>
          <p:cNvSpPr/>
          <p:nvPr/>
        </p:nvSpPr>
        <p:spPr>
          <a:xfrm>
            <a:off x="1976586" y="1521754"/>
            <a:ext cx="1003937" cy="1003937"/>
          </a:xfrm>
          <a:prstGeom prst="ellipse">
            <a:avLst/>
          </a:prstGeom>
          <a:solidFill>
            <a:srgbClr val="B1D4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Google Shape;162;p38">
            <a:extLst>
              <a:ext uri="{FF2B5EF4-FFF2-40B4-BE49-F238E27FC236}">
                <a16:creationId xmlns:a16="http://schemas.microsoft.com/office/drawing/2014/main" id="{D3865FE1-D185-2B95-CB66-0BDA90D06105}"/>
              </a:ext>
            </a:extLst>
          </p:cNvPr>
          <p:cNvSpPr txBox="1">
            <a:spLocks/>
          </p:cNvSpPr>
          <p:nvPr/>
        </p:nvSpPr>
        <p:spPr>
          <a:xfrm>
            <a:off x="2248879" y="1423217"/>
            <a:ext cx="459350" cy="1003937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b="1" dirty="0">
                <a:solidFill>
                  <a:schemeClr val="bg1"/>
                </a:solidFill>
                <a:latin typeface="Montserrat" pitchFamily="2" charset="0"/>
              </a:rPr>
              <a:t>1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C7742126-9DEA-9D9D-F45C-BA7FEE01B5C3}"/>
              </a:ext>
            </a:extLst>
          </p:cNvPr>
          <p:cNvSpPr/>
          <p:nvPr/>
        </p:nvSpPr>
        <p:spPr>
          <a:xfrm>
            <a:off x="5594031" y="1507635"/>
            <a:ext cx="1003937" cy="1003937"/>
          </a:xfrm>
          <a:prstGeom prst="ellipse">
            <a:avLst/>
          </a:prstGeom>
          <a:solidFill>
            <a:srgbClr val="B1D4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Google Shape;162;p38">
            <a:extLst>
              <a:ext uri="{FF2B5EF4-FFF2-40B4-BE49-F238E27FC236}">
                <a16:creationId xmlns:a16="http://schemas.microsoft.com/office/drawing/2014/main" id="{BF8E06B5-F217-B138-833D-7394B586B620}"/>
              </a:ext>
            </a:extLst>
          </p:cNvPr>
          <p:cNvSpPr txBox="1">
            <a:spLocks/>
          </p:cNvSpPr>
          <p:nvPr/>
        </p:nvSpPr>
        <p:spPr>
          <a:xfrm>
            <a:off x="5866325" y="1723490"/>
            <a:ext cx="459350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b="1" dirty="0">
                <a:solidFill>
                  <a:schemeClr val="bg1"/>
                </a:solidFill>
                <a:latin typeface="Montserrat" pitchFamily="2" charset="0"/>
              </a:rPr>
              <a:t>2</a:t>
            </a:r>
            <a:endParaRPr lang="es-CO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EEB85C97-CF4E-7201-2C26-B259365E62CD}"/>
              </a:ext>
            </a:extLst>
          </p:cNvPr>
          <p:cNvSpPr/>
          <p:nvPr/>
        </p:nvSpPr>
        <p:spPr>
          <a:xfrm>
            <a:off x="9211476" y="1490554"/>
            <a:ext cx="1003937" cy="1003937"/>
          </a:xfrm>
          <a:prstGeom prst="ellipse">
            <a:avLst/>
          </a:prstGeom>
          <a:solidFill>
            <a:srgbClr val="B1D4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Google Shape;162;p38">
            <a:extLst>
              <a:ext uri="{FF2B5EF4-FFF2-40B4-BE49-F238E27FC236}">
                <a16:creationId xmlns:a16="http://schemas.microsoft.com/office/drawing/2014/main" id="{E67585FC-2809-D2A2-8158-7B0BFF96EEDA}"/>
              </a:ext>
            </a:extLst>
          </p:cNvPr>
          <p:cNvSpPr txBox="1">
            <a:spLocks/>
          </p:cNvSpPr>
          <p:nvPr/>
        </p:nvSpPr>
        <p:spPr>
          <a:xfrm>
            <a:off x="9483770" y="1706409"/>
            <a:ext cx="459350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b="1" dirty="0">
                <a:solidFill>
                  <a:schemeClr val="bg1"/>
                </a:solidFill>
                <a:latin typeface="Montserrat" pitchFamily="2" charset="0"/>
              </a:rPr>
              <a:t>3</a:t>
            </a:r>
            <a:endParaRPr lang="es-CO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85BBEAAB-0104-9160-A9A4-3BC5B128E404}"/>
              </a:ext>
            </a:extLst>
          </p:cNvPr>
          <p:cNvSpPr/>
          <p:nvPr/>
        </p:nvSpPr>
        <p:spPr>
          <a:xfrm>
            <a:off x="1956363" y="4137599"/>
            <a:ext cx="1003937" cy="1003937"/>
          </a:xfrm>
          <a:prstGeom prst="ellipse">
            <a:avLst/>
          </a:prstGeom>
          <a:solidFill>
            <a:srgbClr val="B1D4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Google Shape;162;p38">
            <a:extLst>
              <a:ext uri="{FF2B5EF4-FFF2-40B4-BE49-F238E27FC236}">
                <a16:creationId xmlns:a16="http://schemas.microsoft.com/office/drawing/2014/main" id="{DAC2B2EE-1423-C871-AFB1-3464EE05AF2E}"/>
              </a:ext>
            </a:extLst>
          </p:cNvPr>
          <p:cNvSpPr txBox="1">
            <a:spLocks/>
          </p:cNvSpPr>
          <p:nvPr/>
        </p:nvSpPr>
        <p:spPr>
          <a:xfrm>
            <a:off x="2228656" y="4039062"/>
            <a:ext cx="459350" cy="1003937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b="1" dirty="0">
                <a:solidFill>
                  <a:schemeClr val="bg1"/>
                </a:solidFill>
                <a:latin typeface="Montserrat" pitchFamily="2" charset="0"/>
              </a:rPr>
              <a:t>4</a:t>
            </a:r>
            <a:endParaRPr lang="es-CO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B2A52840-6E76-22BA-33E1-C6694009B72D}"/>
              </a:ext>
            </a:extLst>
          </p:cNvPr>
          <p:cNvSpPr/>
          <p:nvPr/>
        </p:nvSpPr>
        <p:spPr>
          <a:xfrm>
            <a:off x="5574557" y="4145245"/>
            <a:ext cx="1003937" cy="1003937"/>
          </a:xfrm>
          <a:prstGeom prst="ellipse">
            <a:avLst/>
          </a:prstGeom>
          <a:solidFill>
            <a:srgbClr val="B1D4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Google Shape;162;p38">
            <a:extLst>
              <a:ext uri="{FF2B5EF4-FFF2-40B4-BE49-F238E27FC236}">
                <a16:creationId xmlns:a16="http://schemas.microsoft.com/office/drawing/2014/main" id="{EED88A30-834B-F1AA-A3C9-881DAE3C26FD}"/>
              </a:ext>
            </a:extLst>
          </p:cNvPr>
          <p:cNvSpPr txBox="1">
            <a:spLocks/>
          </p:cNvSpPr>
          <p:nvPr/>
        </p:nvSpPr>
        <p:spPr>
          <a:xfrm>
            <a:off x="5846851" y="4361100"/>
            <a:ext cx="459350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b="1" dirty="0">
                <a:solidFill>
                  <a:schemeClr val="bg1"/>
                </a:solidFill>
                <a:latin typeface="Montserrat" pitchFamily="2" charset="0"/>
              </a:rPr>
              <a:t>5</a:t>
            </a:r>
            <a:endParaRPr lang="es-CO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8E26409A-40C8-824D-8716-1A0A8E9C53A8}"/>
              </a:ext>
            </a:extLst>
          </p:cNvPr>
          <p:cNvSpPr/>
          <p:nvPr/>
        </p:nvSpPr>
        <p:spPr>
          <a:xfrm>
            <a:off x="9231700" y="4155571"/>
            <a:ext cx="1003937" cy="1003937"/>
          </a:xfrm>
          <a:prstGeom prst="ellipse">
            <a:avLst/>
          </a:prstGeom>
          <a:solidFill>
            <a:srgbClr val="B1D4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Google Shape;162;p38">
            <a:extLst>
              <a:ext uri="{FF2B5EF4-FFF2-40B4-BE49-F238E27FC236}">
                <a16:creationId xmlns:a16="http://schemas.microsoft.com/office/drawing/2014/main" id="{A3CC3749-16B0-7DD8-584B-20B9F8261C93}"/>
              </a:ext>
            </a:extLst>
          </p:cNvPr>
          <p:cNvSpPr txBox="1">
            <a:spLocks/>
          </p:cNvSpPr>
          <p:nvPr/>
        </p:nvSpPr>
        <p:spPr>
          <a:xfrm>
            <a:off x="9503994" y="4371426"/>
            <a:ext cx="459350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b="1" dirty="0">
                <a:solidFill>
                  <a:schemeClr val="bg1"/>
                </a:solidFill>
                <a:latin typeface="Montserrat" pitchFamily="2" charset="0"/>
              </a:rPr>
              <a:t>6</a:t>
            </a:r>
            <a:endParaRPr lang="es-CO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23" name="Google Shape;162;p38">
            <a:extLst>
              <a:ext uri="{FF2B5EF4-FFF2-40B4-BE49-F238E27FC236}">
                <a16:creationId xmlns:a16="http://schemas.microsoft.com/office/drawing/2014/main" id="{86EF4066-14C6-5890-258A-A193FB8893A6}"/>
              </a:ext>
            </a:extLst>
          </p:cNvPr>
          <p:cNvSpPr txBox="1">
            <a:spLocks/>
          </p:cNvSpPr>
          <p:nvPr/>
        </p:nvSpPr>
        <p:spPr>
          <a:xfrm>
            <a:off x="1047756" y="5740259"/>
            <a:ext cx="2871582" cy="830031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</a:t>
            </a:r>
            <a:endParaRPr lang="es-CO" sz="2000" b="0" dirty="0">
              <a:solidFill>
                <a:schemeClr val="bg2">
                  <a:lumMod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24" name="Google Shape;162;p38">
            <a:extLst>
              <a:ext uri="{FF2B5EF4-FFF2-40B4-BE49-F238E27FC236}">
                <a16:creationId xmlns:a16="http://schemas.microsoft.com/office/drawing/2014/main" id="{71D069DF-36CC-B7A5-E201-E68A7AA4F871}"/>
              </a:ext>
            </a:extLst>
          </p:cNvPr>
          <p:cNvSpPr txBox="1">
            <a:spLocks/>
          </p:cNvSpPr>
          <p:nvPr/>
        </p:nvSpPr>
        <p:spPr>
          <a:xfrm>
            <a:off x="4565441" y="5769148"/>
            <a:ext cx="2871582" cy="830031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</a:t>
            </a:r>
            <a:endParaRPr lang="es-CO" sz="2000" b="0" dirty="0">
              <a:solidFill>
                <a:schemeClr val="bg2">
                  <a:lumMod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25" name="Google Shape;162;p38">
            <a:extLst>
              <a:ext uri="{FF2B5EF4-FFF2-40B4-BE49-F238E27FC236}">
                <a16:creationId xmlns:a16="http://schemas.microsoft.com/office/drawing/2014/main" id="{DEBFD947-B25A-6F49-6BEA-2145229E91BB}"/>
              </a:ext>
            </a:extLst>
          </p:cNvPr>
          <p:cNvSpPr txBox="1">
            <a:spLocks/>
          </p:cNvSpPr>
          <p:nvPr/>
        </p:nvSpPr>
        <p:spPr>
          <a:xfrm>
            <a:off x="8348204" y="5725063"/>
            <a:ext cx="2871582" cy="830031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</a:t>
            </a:r>
            <a:endParaRPr lang="es-CO" sz="2000" b="0" dirty="0">
              <a:solidFill>
                <a:schemeClr val="bg2">
                  <a:lumMod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26" name="Google Shape;162;p38">
            <a:extLst>
              <a:ext uri="{FF2B5EF4-FFF2-40B4-BE49-F238E27FC236}">
                <a16:creationId xmlns:a16="http://schemas.microsoft.com/office/drawing/2014/main" id="{E377A7D2-2EAA-4008-A9CA-B144EBB773BA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rgbClr val="074683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28" name="Imagen 27" descr="Logotipo&#10;&#10;El contenido generado por IA puede ser incorrecto.">
            <a:extLst>
              <a:ext uri="{FF2B5EF4-FFF2-40B4-BE49-F238E27FC236}">
                <a16:creationId xmlns:a16="http://schemas.microsoft.com/office/drawing/2014/main" id="{A2C84A53-FD6F-85D6-73C7-FE4A6C91F6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89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0418C680-D083-D402-427F-E9E19CC5B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44" y="-2"/>
            <a:ext cx="12192000" cy="6858000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82CB5368-E34B-2332-C6C5-B1C26A6A12D5}"/>
              </a:ext>
            </a:extLst>
          </p:cNvPr>
          <p:cNvSpPr/>
          <p:nvPr/>
        </p:nvSpPr>
        <p:spPr>
          <a:xfrm>
            <a:off x="1468634" y="2093321"/>
            <a:ext cx="1077238" cy="1089764"/>
          </a:xfrm>
          <a:prstGeom prst="ellipse">
            <a:avLst/>
          </a:prstGeom>
          <a:solidFill>
            <a:srgbClr val="B1D4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Google Shape;162;p38">
            <a:extLst>
              <a:ext uri="{FF2B5EF4-FFF2-40B4-BE49-F238E27FC236}">
                <a16:creationId xmlns:a16="http://schemas.microsoft.com/office/drawing/2014/main" id="{0C802B59-8133-E7D6-9B5C-515F0DBF5C9D}"/>
              </a:ext>
            </a:extLst>
          </p:cNvPr>
          <p:cNvSpPr txBox="1">
            <a:spLocks/>
          </p:cNvSpPr>
          <p:nvPr/>
        </p:nvSpPr>
        <p:spPr>
          <a:xfrm>
            <a:off x="2635037" y="2185551"/>
            <a:ext cx="1330825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800" b="1" dirty="0">
                <a:solidFill>
                  <a:schemeClr val="bg1"/>
                </a:solidFill>
                <a:latin typeface="Montserrat" pitchFamily="2" charset="0"/>
              </a:rPr>
              <a:t>Título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9220F4A2-AF80-8C12-02E4-AA89A3A63E8C}"/>
              </a:ext>
            </a:extLst>
          </p:cNvPr>
          <p:cNvSpPr/>
          <p:nvPr/>
        </p:nvSpPr>
        <p:spPr>
          <a:xfrm>
            <a:off x="1608025" y="2234333"/>
            <a:ext cx="798455" cy="807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4A32FEC2-DAD9-3F97-1C36-9FD4F2CFDE51}"/>
              </a:ext>
            </a:extLst>
          </p:cNvPr>
          <p:cNvSpPr/>
          <p:nvPr/>
        </p:nvSpPr>
        <p:spPr>
          <a:xfrm>
            <a:off x="1445556" y="4387848"/>
            <a:ext cx="1077238" cy="1089764"/>
          </a:xfrm>
          <a:prstGeom prst="ellipse">
            <a:avLst/>
          </a:prstGeom>
          <a:solidFill>
            <a:srgbClr val="B1D4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039DDD01-238D-7238-2A32-5F87B53A7F2B}"/>
              </a:ext>
            </a:extLst>
          </p:cNvPr>
          <p:cNvSpPr/>
          <p:nvPr/>
        </p:nvSpPr>
        <p:spPr>
          <a:xfrm>
            <a:off x="1584947" y="4528860"/>
            <a:ext cx="798455" cy="807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Google Shape;162;p38">
            <a:extLst>
              <a:ext uri="{FF2B5EF4-FFF2-40B4-BE49-F238E27FC236}">
                <a16:creationId xmlns:a16="http://schemas.microsoft.com/office/drawing/2014/main" id="{53DE6477-8C46-57D7-0241-53837F1CE816}"/>
              </a:ext>
            </a:extLst>
          </p:cNvPr>
          <p:cNvSpPr txBox="1">
            <a:spLocks/>
          </p:cNvSpPr>
          <p:nvPr/>
        </p:nvSpPr>
        <p:spPr>
          <a:xfrm>
            <a:off x="2545872" y="4474801"/>
            <a:ext cx="1330825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800" b="1" dirty="0">
                <a:solidFill>
                  <a:schemeClr val="bg1"/>
                </a:solidFill>
                <a:latin typeface="Montserrat" pitchFamily="2" charset="0"/>
              </a:rPr>
              <a:t>Título</a:t>
            </a:r>
          </a:p>
        </p:txBody>
      </p:sp>
      <p:pic>
        <p:nvPicPr>
          <p:cNvPr id="24" name="Imagen 23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8E4380F7-F409-CCB0-78AF-6D7F1D59A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374" y="2185551"/>
            <a:ext cx="807739" cy="807739"/>
          </a:xfrm>
          <a:prstGeom prst="rect">
            <a:avLst/>
          </a:prstGeom>
        </p:spPr>
      </p:pic>
      <p:pic>
        <p:nvPicPr>
          <p:cNvPr id="26" name="Imagen 25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C8D0770D-99A5-E6DD-6EA3-0B7C3D71A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773" y="4495402"/>
            <a:ext cx="807739" cy="807739"/>
          </a:xfrm>
          <a:prstGeom prst="rect">
            <a:avLst/>
          </a:prstGeom>
        </p:spPr>
      </p:pic>
      <p:sp>
        <p:nvSpPr>
          <p:cNvPr id="32" name="Google Shape;736;p33">
            <a:extLst>
              <a:ext uri="{FF2B5EF4-FFF2-40B4-BE49-F238E27FC236}">
                <a16:creationId xmlns:a16="http://schemas.microsoft.com/office/drawing/2014/main" id="{33773518-C89C-5DA5-B8D0-BFD085D538E7}"/>
              </a:ext>
            </a:extLst>
          </p:cNvPr>
          <p:cNvSpPr>
            <a:spLocks/>
          </p:cNvSpPr>
          <p:nvPr/>
        </p:nvSpPr>
        <p:spPr>
          <a:xfrm>
            <a:off x="6127845" y="1"/>
            <a:ext cx="6096000" cy="6858000"/>
          </a:xfrm>
          <a:prstGeom prst="rect">
            <a:avLst/>
          </a:prstGeom>
          <a:solidFill>
            <a:srgbClr val="B1D40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3F266875-A8F9-08DB-41F4-AB5C0DDC09F0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07468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id="{F919B463-AD93-133D-9F89-F7DEF137C933}"/>
              </a:ext>
            </a:extLst>
          </p:cNvPr>
          <p:cNvSpPr/>
          <p:nvPr/>
        </p:nvSpPr>
        <p:spPr>
          <a:xfrm>
            <a:off x="2685263" y="2736317"/>
            <a:ext cx="2197462" cy="2569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9" name="Google Shape;162;p38">
            <a:extLst>
              <a:ext uri="{FF2B5EF4-FFF2-40B4-BE49-F238E27FC236}">
                <a16:creationId xmlns:a16="http://schemas.microsoft.com/office/drawing/2014/main" id="{CC82C901-233B-79A6-500E-E661E8E95372}"/>
              </a:ext>
            </a:extLst>
          </p:cNvPr>
          <p:cNvSpPr txBox="1">
            <a:spLocks/>
          </p:cNvSpPr>
          <p:nvPr/>
        </p:nvSpPr>
        <p:spPr>
          <a:xfrm>
            <a:off x="2679743" y="3017407"/>
            <a:ext cx="2540525" cy="1045257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R="0" lvl="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endParaRPr lang="es-CO" sz="12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50" name="Google Shape;162;p38">
            <a:extLst>
              <a:ext uri="{FF2B5EF4-FFF2-40B4-BE49-F238E27FC236}">
                <a16:creationId xmlns:a16="http://schemas.microsoft.com/office/drawing/2014/main" id="{254BC6DF-8BB6-5082-FD8E-A62E52DFC40C}"/>
              </a:ext>
            </a:extLst>
          </p:cNvPr>
          <p:cNvSpPr txBox="1">
            <a:spLocks/>
          </p:cNvSpPr>
          <p:nvPr/>
        </p:nvSpPr>
        <p:spPr>
          <a:xfrm>
            <a:off x="2629439" y="2594063"/>
            <a:ext cx="2319488" cy="44800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1400" dirty="0">
                <a:solidFill>
                  <a:schemeClr val="bg2">
                    <a:lumMod val="25000"/>
                  </a:schemeClr>
                </a:solidFill>
                <a:latin typeface="Montserrat Light" pitchFamily="2" charset="0"/>
              </a:rPr>
              <a:t>Texto complementario</a:t>
            </a:r>
          </a:p>
        </p:txBody>
      </p:sp>
      <p:sp>
        <p:nvSpPr>
          <p:cNvPr id="53" name="Google Shape;162;p38">
            <a:extLst>
              <a:ext uri="{FF2B5EF4-FFF2-40B4-BE49-F238E27FC236}">
                <a16:creationId xmlns:a16="http://schemas.microsoft.com/office/drawing/2014/main" id="{1D3A756C-F205-D347-9B3D-7DC4352DA893}"/>
              </a:ext>
            </a:extLst>
          </p:cNvPr>
          <p:cNvSpPr txBox="1">
            <a:spLocks/>
          </p:cNvSpPr>
          <p:nvPr/>
        </p:nvSpPr>
        <p:spPr>
          <a:xfrm>
            <a:off x="2597662" y="5243096"/>
            <a:ext cx="2540525" cy="1045257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R="0" lvl="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endParaRPr lang="es-CO" sz="12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54" name="Elipse 53">
            <a:extLst>
              <a:ext uri="{FF2B5EF4-FFF2-40B4-BE49-F238E27FC236}">
                <a16:creationId xmlns:a16="http://schemas.microsoft.com/office/drawing/2014/main" id="{CF2002AF-06AC-B4AC-AD8E-8EFB3AFC0720}"/>
              </a:ext>
            </a:extLst>
          </p:cNvPr>
          <p:cNvSpPr/>
          <p:nvPr/>
        </p:nvSpPr>
        <p:spPr>
          <a:xfrm>
            <a:off x="7186304" y="2069645"/>
            <a:ext cx="1077238" cy="1089764"/>
          </a:xfrm>
          <a:prstGeom prst="ellipse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5" name="Google Shape;162;p38">
            <a:extLst>
              <a:ext uri="{FF2B5EF4-FFF2-40B4-BE49-F238E27FC236}">
                <a16:creationId xmlns:a16="http://schemas.microsoft.com/office/drawing/2014/main" id="{CFC61A52-98B1-246F-033C-A86AF875A4BA}"/>
              </a:ext>
            </a:extLst>
          </p:cNvPr>
          <p:cNvSpPr txBox="1">
            <a:spLocks/>
          </p:cNvSpPr>
          <p:nvPr/>
        </p:nvSpPr>
        <p:spPr>
          <a:xfrm>
            <a:off x="8352707" y="2161875"/>
            <a:ext cx="1330825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800" b="1" dirty="0">
                <a:solidFill>
                  <a:schemeClr val="bg1"/>
                </a:solidFill>
                <a:latin typeface="Montserrat" pitchFamily="2" charset="0"/>
              </a:rPr>
              <a:t>Título</a:t>
            </a:r>
          </a:p>
        </p:txBody>
      </p:sp>
      <p:sp>
        <p:nvSpPr>
          <p:cNvPr id="56" name="Elipse 55">
            <a:extLst>
              <a:ext uri="{FF2B5EF4-FFF2-40B4-BE49-F238E27FC236}">
                <a16:creationId xmlns:a16="http://schemas.microsoft.com/office/drawing/2014/main" id="{23ADC1D2-25F4-1915-CCB7-5BEF1FDF1125}"/>
              </a:ext>
            </a:extLst>
          </p:cNvPr>
          <p:cNvSpPr/>
          <p:nvPr/>
        </p:nvSpPr>
        <p:spPr>
          <a:xfrm>
            <a:off x="7325695" y="2210657"/>
            <a:ext cx="798455" cy="807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7" name="Elipse 56">
            <a:extLst>
              <a:ext uri="{FF2B5EF4-FFF2-40B4-BE49-F238E27FC236}">
                <a16:creationId xmlns:a16="http://schemas.microsoft.com/office/drawing/2014/main" id="{D6D1041F-55A2-C1A3-8E7D-E33E860946E8}"/>
              </a:ext>
            </a:extLst>
          </p:cNvPr>
          <p:cNvSpPr/>
          <p:nvPr/>
        </p:nvSpPr>
        <p:spPr>
          <a:xfrm>
            <a:off x="7163226" y="4364172"/>
            <a:ext cx="1077238" cy="1089764"/>
          </a:xfrm>
          <a:prstGeom prst="ellipse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8" name="Elipse 57">
            <a:extLst>
              <a:ext uri="{FF2B5EF4-FFF2-40B4-BE49-F238E27FC236}">
                <a16:creationId xmlns:a16="http://schemas.microsoft.com/office/drawing/2014/main" id="{4D083773-248D-AA94-ADF0-26AD3D43F8A9}"/>
              </a:ext>
            </a:extLst>
          </p:cNvPr>
          <p:cNvSpPr/>
          <p:nvPr/>
        </p:nvSpPr>
        <p:spPr>
          <a:xfrm>
            <a:off x="7302617" y="4505184"/>
            <a:ext cx="798455" cy="807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9" name="Google Shape;162;p38">
            <a:extLst>
              <a:ext uri="{FF2B5EF4-FFF2-40B4-BE49-F238E27FC236}">
                <a16:creationId xmlns:a16="http://schemas.microsoft.com/office/drawing/2014/main" id="{B44D844C-6685-B20D-09C2-ED6586FCBFA7}"/>
              </a:ext>
            </a:extLst>
          </p:cNvPr>
          <p:cNvSpPr txBox="1">
            <a:spLocks/>
          </p:cNvSpPr>
          <p:nvPr/>
        </p:nvSpPr>
        <p:spPr>
          <a:xfrm>
            <a:off x="8263542" y="4451125"/>
            <a:ext cx="1330825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800" b="1" dirty="0">
                <a:solidFill>
                  <a:schemeClr val="bg1"/>
                </a:solidFill>
                <a:latin typeface="Montserrat" pitchFamily="2" charset="0"/>
              </a:rPr>
              <a:t>Título</a:t>
            </a:r>
          </a:p>
        </p:txBody>
      </p:sp>
      <p:pic>
        <p:nvPicPr>
          <p:cNvPr id="60" name="Imagen 59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77EC083B-ECB3-2DBA-E1AB-9A2E9F3C7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044" y="2161875"/>
            <a:ext cx="807739" cy="807739"/>
          </a:xfrm>
          <a:prstGeom prst="rect">
            <a:avLst/>
          </a:prstGeom>
        </p:spPr>
      </p:pic>
      <p:pic>
        <p:nvPicPr>
          <p:cNvPr id="61" name="Imagen 60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A820CE1F-1235-76F4-72E4-0917F5394B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443" y="4471726"/>
            <a:ext cx="807739" cy="807739"/>
          </a:xfrm>
          <a:prstGeom prst="rect">
            <a:avLst/>
          </a:prstGeom>
        </p:spPr>
      </p:pic>
      <p:sp>
        <p:nvSpPr>
          <p:cNvPr id="62" name="Rectángulo: esquinas redondeadas 61">
            <a:extLst>
              <a:ext uri="{FF2B5EF4-FFF2-40B4-BE49-F238E27FC236}">
                <a16:creationId xmlns:a16="http://schemas.microsoft.com/office/drawing/2014/main" id="{83DEC6F9-63F6-0ED7-766D-AD3B7D83DD04}"/>
              </a:ext>
            </a:extLst>
          </p:cNvPr>
          <p:cNvSpPr/>
          <p:nvPr/>
        </p:nvSpPr>
        <p:spPr>
          <a:xfrm>
            <a:off x="8263542" y="2969614"/>
            <a:ext cx="2845074" cy="1034743"/>
          </a:xfrm>
          <a:prstGeom prst="roundRect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3" name="Google Shape;162;p38">
            <a:extLst>
              <a:ext uri="{FF2B5EF4-FFF2-40B4-BE49-F238E27FC236}">
                <a16:creationId xmlns:a16="http://schemas.microsoft.com/office/drawing/2014/main" id="{8F697C22-4880-1F51-9215-AE7198A89A5D}"/>
              </a:ext>
            </a:extLst>
          </p:cNvPr>
          <p:cNvSpPr txBox="1">
            <a:spLocks/>
          </p:cNvSpPr>
          <p:nvPr/>
        </p:nvSpPr>
        <p:spPr>
          <a:xfrm>
            <a:off x="8397413" y="2993731"/>
            <a:ext cx="2540525" cy="1045257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R="0" lvl="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endParaRPr lang="es-CO" sz="12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64" name="Google Shape;162;p38">
            <a:extLst>
              <a:ext uri="{FF2B5EF4-FFF2-40B4-BE49-F238E27FC236}">
                <a16:creationId xmlns:a16="http://schemas.microsoft.com/office/drawing/2014/main" id="{DD61E0A8-A8BA-417D-4BF8-11EAEE2FB4F5}"/>
              </a:ext>
            </a:extLst>
          </p:cNvPr>
          <p:cNvSpPr txBox="1">
            <a:spLocks/>
          </p:cNvSpPr>
          <p:nvPr/>
        </p:nvSpPr>
        <p:spPr>
          <a:xfrm>
            <a:off x="8347277" y="2569398"/>
            <a:ext cx="2319488" cy="44800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1400" dirty="0">
                <a:latin typeface="Montserrat Light" pitchFamily="2" charset="0"/>
              </a:rPr>
              <a:t>Texto complementario</a:t>
            </a:r>
          </a:p>
        </p:txBody>
      </p:sp>
      <p:pic>
        <p:nvPicPr>
          <p:cNvPr id="13" name="Imagen 12" descr="Icono&#10;&#10;Descripción generada automáticamente">
            <a:extLst>
              <a:ext uri="{FF2B5EF4-FFF2-40B4-BE49-F238E27FC236}">
                <a16:creationId xmlns:a16="http://schemas.microsoft.com/office/drawing/2014/main" id="{D1E7B21C-EBE7-10CD-B8A6-3999067DE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14" name="Google Shape;165;p38">
            <a:extLst>
              <a:ext uri="{FF2B5EF4-FFF2-40B4-BE49-F238E27FC236}">
                <a16:creationId xmlns:a16="http://schemas.microsoft.com/office/drawing/2014/main" id="{2E7EF25E-3B04-EC57-1ED8-7275475ED0F9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334281FE-98B4-00C6-1135-223348F85A79}"/>
              </a:ext>
            </a:extLst>
          </p:cNvPr>
          <p:cNvSpPr/>
          <p:nvPr/>
        </p:nvSpPr>
        <p:spPr>
          <a:xfrm>
            <a:off x="2629439" y="4948798"/>
            <a:ext cx="2197462" cy="2569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Google Shape;162;p38">
            <a:extLst>
              <a:ext uri="{FF2B5EF4-FFF2-40B4-BE49-F238E27FC236}">
                <a16:creationId xmlns:a16="http://schemas.microsoft.com/office/drawing/2014/main" id="{12C1C976-FA56-B9B7-80A9-34429E6A9074}"/>
              </a:ext>
            </a:extLst>
          </p:cNvPr>
          <p:cNvSpPr txBox="1">
            <a:spLocks/>
          </p:cNvSpPr>
          <p:nvPr/>
        </p:nvSpPr>
        <p:spPr>
          <a:xfrm>
            <a:off x="2562028" y="4815212"/>
            <a:ext cx="2319488" cy="44800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1400" dirty="0">
                <a:solidFill>
                  <a:schemeClr val="bg2">
                    <a:lumMod val="25000"/>
                  </a:schemeClr>
                </a:solidFill>
                <a:latin typeface="Montserrat Light" pitchFamily="2" charset="0"/>
              </a:rPr>
              <a:t>Texto complementario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4DEA0AAA-3AD2-D9F3-8244-FD3FDA8A8C10}"/>
              </a:ext>
            </a:extLst>
          </p:cNvPr>
          <p:cNvSpPr/>
          <p:nvPr/>
        </p:nvSpPr>
        <p:spPr>
          <a:xfrm>
            <a:off x="8415942" y="5220429"/>
            <a:ext cx="2845074" cy="1034743"/>
          </a:xfrm>
          <a:prstGeom prst="roundRect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Google Shape;162;p38">
            <a:extLst>
              <a:ext uri="{FF2B5EF4-FFF2-40B4-BE49-F238E27FC236}">
                <a16:creationId xmlns:a16="http://schemas.microsoft.com/office/drawing/2014/main" id="{6F50CD99-341B-3411-42F7-D76B2C814E0D}"/>
              </a:ext>
            </a:extLst>
          </p:cNvPr>
          <p:cNvSpPr txBox="1">
            <a:spLocks/>
          </p:cNvSpPr>
          <p:nvPr/>
        </p:nvSpPr>
        <p:spPr>
          <a:xfrm>
            <a:off x="8549813" y="5244546"/>
            <a:ext cx="2540525" cy="1045257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R="0" lvl="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endParaRPr lang="es-CO" sz="12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16" name="Google Shape;162;p38">
            <a:extLst>
              <a:ext uri="{FF2B5EF4-FFF2-40B4-BE49-F238E27FC236}">
                <a16:creationId xmlns:a16="http://schemas.microsoft.com/office/drawing/2014/main" id="{F889763E-6D41-A924-8E5B-219E929B1C1D}"/>
              </a:ext>
            </a:extLst>
          </p:cNvPr>
          <p:cNvSpPr txBox="1">
            <a:spLocks/>
          </p:cNvSpPr>
          <p:nvPr/>
        </p:nvSpPr>
        <p:spPr>
          <a:xfrm>
            <a:off x="8282493" y="4774898"/>
            <a:ext cx="2319488" cy="44800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1400" dirty="0">
                <a:latin typeface="Montserrat Light" pitchFamily="2" charset="0"/>
              </a:rPr>
              <a:t>Texto complementario</a:t>
            </a:r>
          </a:p>
        </p:txBody>
      </p:sp>
      <p:sp>
        <p:nvSpPr>
          <p:cNvPr id="3" name="Google Shape;162;p38">
            <a:extLst>
              <a:ext uri="{FF2B5EF4-FFF2-40B4-BE49-F238E27FC236}">
                <a16:creationId xmlns:a16="http://schemas.microsoft.com/office/drawing/2014/main" id="{5E6D968C-F7CB-0263-4648-9C131DFB2FA3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15" name="Imagen 14" descr="Logotipo&#10;&#10;El contenido generado por IA puede ser incorrecto.">
            <a:extLst>
              <a:ext uri="{FF2B5EF4-FFF2-40B4-BE49-F238E27FC236}">
                <a16:creationId xmlns:a16="http://schemas.microsoft.com/office/drawing/2014/main" id="{0933FAC1-0F65-3C3E-0168-4672586DE0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0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54E97-B444-598A-1776-E4437A315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266E877B-ABCF-7984-F897-6BC1BAEC2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4DD708BF-DB60-DA45-0642-D63EAF717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10" name="Google Shape;165;p38">
            <a:extLst>
              <a:ext uri="{FF2B5EF4-FFF2-40B4-BE49-F238E27FC236}">
                <a16:creationId xmlns:a16="http://schemas.microsoft.com/office/drawing/2014/main" id="{485A6DCF-5583-40F2-91BE-8A460758B0B3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2" name="Elipse 11">
            <a:extLst>
              <a:ext uri="{FF2B5EF4-FFF2-40B4-BE49-F238E27FC236}">
                <a16:creationId xmlns:a16="http://schemas.microsoft.com/office/drawing/2014/main" id="{480718E1-FEB8-99E2-E6F9-088ECF446DD6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B1D40D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Google Shape;736;p33">
            <a:extLst>
              <a:ext uri="{FF2B5EF4-FFF2-40B4-BE49-F238E27FC236}">
                <a16:creationId xmlns:a16="http://schemas.microsoft.com/office/drawing/2014/main" id="{FC081A28-87DD-32BC-FA5E-A18D6F5C3DFE}"/>
              </a:ext>
            </a:extLst>
          </p:cNvPr>
          <p:cNvSpPr/>
          <p:nvPr/>
        </p:nvSpPr>
        <p:spPr>
          <a:xfrm>
            <a:off x="-1" y="6741994"/>
            <a:ext cx="12191999" cy="362190"/>
          </a:xfrm>
          <a:prstGeom prst="rect">
            <a:avLst/>
          </a:prstGeom>
          <a:solidFill>
            <a:srgbClr val="B1D40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162;p38">
            <a:extLst>
              <a:ext uri="{FF2B5EF4-FFF2-40B4-BE49-F238E27FC236}">
                <a16:creationId xmlns:a16="http://schemas.microsoft.com/office/drawing/2014/main" id="{F4598CA0-50E8-9266-CF65-69F2397DB77A}"/>
              </a:ext>
            </a:extLst>
          </p:cNvPr>
          <p:cNvSpPr txBox="1">
            <a:spLocks/>
          </p:cNvSpPr>
          <p:nvPr/>
        </p:nvSpPr>
        <p:spPr>
          <a:xfrm>
            <a:off x="1107597" y="1742466"/>
            <a:ext cx="9976805" cy="4817758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R="0" lvl="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</a:t>
            </a:r>
          </a:p>
          <a:p>
            <a:pPr marR="0" lvl="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tabLst/>
              <a:defRPr/>
            </a:pPr>
            <a:endParaRPr lang="es-MX" sz="1600" b="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ad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ut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R="0" lvl="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tabLst/>
              <a:defRPr/>
            </a:pPr>
            <a:endParaRPr lang="es-CO" sz="24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3" name="Google Shape;162;p38">
            <a:extLst>
              <a:ext uri="{FF2B5EF4-FFF2-40B4-BE49-F238E27FC236}">
                <a16:creationId xmlns:a16="http://schemas.microsoft.com/office/drawing/2014/main" id="{A24655F1-4BD1-066A-9A7D-C2D9BE5A25C6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5" name="Imagen 4" descr="Logotipo&#10;&#10;El contenido generado por IA puede ser incorrecto.">
            <a:extLst>
              <a:ext uri="{FF2B5EF4-FFF2-40B4-BE49-F238E27FC236}">
                <a16:creationId xmlns:a16="http://schemas.microsoft.com/office/drawing/2014/main" id="{5108C830-D86C-AC78-EDAA-7C80F3588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482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C4BDB-03EE-2D49-4946-B9FB30CA4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 conjunto de letras negras en un fondo azul&#10;&#10;Descripción generada automáticamente con confianza baja">
            <a:extLst>
              <a:ext uri="{FF2B5EF4-FFF2-40B4-BE49-F238E27FC236}">
                <a16:creationId xmlns:a16="http://schemas.microsoft.com/office/drawing/2014/main" id="{C04BB692-5160-383A-3164-CA32F3880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769CD47B-04A8-BBF6-2CC5-C8F1F6BD2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10" name="Google Shape;165;p38">
            <a:extLst>
              <a:ext uri="{FF2B5EF4-FFF2-40B4-BE49-F238E27FC236}">
                <a16:creationId xmlns:a16="http://schemas.microsoft.com/office/drawing/2014/main" id="{B2A3012D-CB04-97F0-F895-F85F8064E7A0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Elipse 11">
            <a:extLst>
              <a:ext uri="{FF2B5EF4-FFF2-40B4-BE49-F238E27FC236}">
                <a16:creationId xmlns:a16="http://schemas.microsoft.com/office/drawing/2014/main" id="{2CD7D441-8F6C-EC5E-1DD0-FC254B84C961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07468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964800E6-D442-BE9B-7CDC-B8D194E25CC1}"/>
              </a:ext>
            </a:extLst>
          </p:cNvPr>
          <p:cNvSpPr/>
          <p:nvPr/>
        </p:nvSpPr>
        <p:spPr>
          <a:xfrm>
            <a:off x="-714337" y="1308799"/>
            <a:ext cx="12314934" cy="527914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Google Shape;162;p38">
            <a:extLst>
              <a:ext uri="{FF2B5EF4-FFF2-40B4-BE49-F238E27FC236}">
                <a16:creationId xmlns:a16="http://schemas.microsoft.com/office/drawing/2014/main" id="{21763B7B-F4B1-C180-CC9B-BD8E4A7A5C79}"/>
              </a:ext>
            </a:extLst>
          </p:cNvPr>
          <p:cNvSpPr txBox="1">
            <a:spLocks/>
          </p:cNvSpPr>
          <p:nvPr/>
        </p:nvSpPr>
        <p:spPr>
          <a:xfrm>
            <a:off x="405187" y="1468210"/>
            <a:ext cx="4977390" cy="79982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4000" b="1" dirty="0">
                <a:solidFill>
                  <a:srgbClr val="074683"/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18" name="Google Shape;162;p38">
            <a:extLst>
              <a:ext uri="{FF2B5EF4-FFF2-40B4-BE49-F238E27FC236}">
                <a16:creationId xmlns:a16="http://schemas.microsoft.com/office/drawing/2014/main" id="{17F13900-6F6F-3D26-3DF6-910E133D36C4}"/>
              </a:ext>
            </a:extLst>
          </p:cNvPr>
          <p:cNvSpPr txBox="1">
            <a:spLocks/>
          </p:cNvSpPr>
          <p:nvPr/>
        </p:nvSpPr>
        <p:spPr>
          <a:xfrm>
            <a:off x="992776" y="2286169"/>
            <a:ext cx="9881656" cy="4089217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R="0" lvl="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rem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dolorem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rem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rem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rrem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,.em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endParaRPr lang="es-MX" sz="1400" b="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tabLst/>
              <a:defRPr/>
            </a:pPr>
            <a:endParaRPr lang="es-MX" sz="1400" b="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rem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rem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mpor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rem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endParaRPr lang="es-CO" sz="1400" b="0" dirty="0">
              <a:solidFill>
                <a:schemeClr val="tx1">
                  <a:lumMod val="75000"/>
                  <a:lumOff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0B49DDD4-1F13-9FEF-21FE-4D2FE169C888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4" name="Imagen 3" descr="Logotipo&#10;&#10;El contenido generado por IA puede ser incorrecto.">
            <a:extLst>
              <a:ext uri="{FF2B5EF4-FFF2-40B4-BE49-F238E27FC236}">
                <a16:creationId xmlns:a16="http://schemas.microsoft.com/office/drawing/2014/main" id="{6F5C50F3-0536-2E92-4C70-DB5D656AA0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40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nieve, dibujo&#10;&#10;Descripción generada automáticamente">
            <a:extLst>
              <a:ext uri="{FF2B5EF4-FFF2-40B4-BE49-F238E27FC236}">
                <a16:creationId xmlns:a16="http://schemas.microsoft.com/office/drawing/2014/main" id="{C84C507F-AA4B-9868-5634-4BAA7EDA6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9" name="Google Shape;165;p38">
            <a:extLst>
              <a:ext uri="{FF2B5EF4-FFF2-40B4-BE49-F238E27FC236}">
                <a16:creationId xmlns:a16="http://schemas.microsoft.com/office/drawing/2014/main" id="{CA9EDC50-228C-85FD-592A-991518AE2E95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1" name="Elipse 10">
            <a:extLst>
              <a:ext uri="{FF2B5EF4-FFF2-40B4-BE49-F238E27FC236}">
                <a16:creationId xmlns:a16="http://schemas.microsoft.com/office/drawing/2014/main" id="{889202E3-8454-7ECF-6D5F-851FA2CF280D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B1D40D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3" name="Imagen 1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302981EB-471C-430F-60A1-FFEADA99C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7" b="33532"/>
          <a:stretch/>
        </p:blipFill>
        <p:spPr>
          <a:xfrm>
            <a:off x="404876" y="352870"/>
            <a:ext cx="2074649" cy="701872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0A734816-F2FF-99BA-E500-30E8E0D8DC66}"/>
              </a:ext>
            </a:extLst>
          </p:cNvPr>
          <p:cNvSpPr/>
          <p:nvPr/>
        </p:nvSpPr>
        <p:spPr>
          <a:xfrm>
            <a:off x="0" y="4995082"/>
            <a:ext cx="12192000" cy="1862918"/>
          </a:xfrm>
          <a:prstGeom prst="rect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7978142B-5F6F-8D0B-BA81-04F545E4A9D3}"/>
              </a:ext>
            </a:extLst>
          </p:cNvPr>
          <p:cNvSpPr txBox="1">
            <a:spLocks/>
          </p:cNvSpPr>
          <p:nvPr/>
        </p:nvSpPr>
        <p:spPr>
          <a:xfrm>
            <a:off x="4581127" y="2267235"/>
            <a:ext cx="4849475" cy="107987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8800" b="1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Gracias</a:t>
            </a:r>
          </a:p>
        </p:txBody>
      </p:sp>
      <p:sp>
        <p:nvSpPr>
          <p:cNvPr id="3" name="Google Shape;162;p38">
            <a:extLst>
              <a:ext uri="{FF2B5EF4-FFF2-40B4-BE49-F238E27FC236}">
                <a16:creationId xmlns:a16="http://schemas.microsoft.com/office/drawing/2014/main" id="{CACE62A8-8156-699E-4D0D-061ACEB8344D}"/>
              </a:ext>
            </a:extLst>
          </p:cNvPr>
          <p:cNvSpPr txBox="1">
            <a:spLocks/>
          </p:cNvSpPr>
          <p:nvPr/>
        </p:nvSpPr>
        <p:spPr>
          <a:xfrm>
            <a:off x="4711225" y="3128750"/>
            <a:ext cx="3780434" cy="545911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3600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por su atención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D204C998-D441-D32E-A794-25CF34367190}"/>
              </a:ext>
            </a:extLst>
          </p:cNvPr>
          <p:cNvSpPr/>
          <p:nvPr/>
        </p:nvSpPr>
        <p:spPr>
          <a:xfrm flipV="1">
            <a:off x="4875000" y="3674661"/>
            <a:ext cx="2197462" cy="60189"/>
          </a:xfrm>
          <a:prstGeom prst="roundRect">
            <a:avLst/>
          </a:prstGeom>
          <a:solidFill>
            <a:srgbClr val="B1D4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3A3CE59A-457F-DD82-915D-18D3A2842D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62503" r="23841" b="26847"/>
          <a:stretch/>
        </p:blipFill>
        <p:spPr>
          <a:xfrm>
            <a:off x="8941473" y="5542149"/>
            <a:ext cx="2062379" cy="577727"/>
          </a:xfrm>
          <a:prstGeom prst="rect">
            <a:avLst/>
          </a:prstGeom>
        </p:spPr>
      </p:pic>
      <p:sp>
        <p:nvSpPr>
          <p:cNvPr id="7" name="Google Shape;162;p38">
            <a:extLst>
              <a:ext uri="{FF2B5EF4-FFF2-40B4-BE49-F238E27FC236}">
                <a16:creationId xmlns:a16="http://schemas.microsoft.com/office/drawing/2014/main" id="{8952F78A-D5B4-238D-3202-9B187931E543}"/>
              </a:ext>
            </a:extLst>
          </p:cNvPr>
          <p:cNvSpPr txBox="1">
            <a:spLocks/>
          </p:cNvSpPr>
          <p:nvPr/>
        </p:nvSpPr>
        <p:spPr>
          <a:xfrm>
            <a:off x="7858598" y="6051006"/>
            <a:ext cx="3145255" cy="415308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s-MX" sz="1800" b="1" i="1" dirty="0">
                <a:latin typeface="Montserrat" pitchFamily="2" charset="0"/>
              </a:rPr>
              <a:t>www.deltaasalud.com</a:t>
            </a:r>
            <a:endParaRPr lang="es-CO" sz="1800" b="1" i="1" dirty="0">
              <a:latin typeface="Montserrat" pitchFamily="2" charset="0"/>
            </a:endParaRPr>
          </a:p>
        </p:txBody>
      </p:sp>
      <p:sp>
        <p:nvSpPr>
          <p:cNvPr id="8" name="Google Shape;162;p38">
            <a:extLst>
              <a:ext uri="{FF2B5EF4-FFF2-40B4-BE49-F238E27FC236}">
                <a16:creationId xmlns:a16="http://schemas.microsoft.com/office/drawing/2014/main" id="{0D7A3764-4812-6658-5D7D-5BB2D33889EE}"/>
              </a:ext>
            </a:extLst>
          </p:cNvPr>
          <p:cNvSpPr txBox="1">
            <a:spLocks/>
          </p:cNvSpPr>
          <p:nvPr/>
        </p:nvSpPr>
        <p:spPr>
          <a:xfrm>
            <a:off x="9019545" y="5277157"/>
            <a:ext cx="1984307" cy="415308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s-CO" sz="1800" b="0" dirty="0">
                <a:latin typeface="Montserrat Light" pitchFamily="2" charset="0"/>
              </a:rPr>
              <a:t>Síganos en:</a:t>
            </a:r>
          </a:p>
        </p:txBody>
      </p:sp>
      <p:pic>
        <p:nvPicPr>
          <p:cNvPr id="32" name="Imagen 31" descr="Un letrero azul con letras blancas en fachada de edificio&#10;&#10;Descripción generada automáticamente con confianza baja">
            <a:extLst>
              <a:ext uri="{FF2B5EF4-FFF2-40B4-BE49-F238E27FC236}">
                <a16:creationId xmlns:a16="http://schemas.microsoft.com/office/drawing/2014/main" id="{58338263-2384-B1AB-2014-3ECEC689AE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282" y="1531600"/>
            <a:ext cx="2344219" cy="2592573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5B96DC38-C74E-BC3A-E431-AD997A79A2DA}"/>
              </a:ext>
            </a:extLst>
          </p:cNvPr>
          <p:cNvGrpSpPr/>
          <p:nvPr/>
        </p:nvGrpSpPr>
        <p:grpSpPr>
          <a:xfrm>
            <a:off x="965737" y="5683004"/>
            <a:ext cx="5775304" cy="577727"/>
            <a:chOff x="965737" y="5683004"/>
            <a:chExt cx="5775304" cy="577727"/>
          </a:xfrm>
        </p:grpSpPr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DF97894D-8914-75AB-3F78-DD594DDAF730}"/>
                </a:ext>
              </a:extLst>
            </p:cNvPr>
            <p:cNvGrpSpPr/>
            <p:nvPr/>
          </p:nvGrpSpPr>
          <p:grpSpPr>
            <a:xfrm>
              <a:off x="965737" y="5683004"/>
              <a:ext cx="5775304" cy="577727"/>
              <a:chOff x="965737" y="5683004"/>
              <a:chExt cx="5775304" cy="577727"/>
            </a:xfrm>
          </p:grpSpPr>
          <p:sp>
            <p:nvSpPr>
              <p:cNvPr id="17" name="Rectángulo: esquinas redondeadas 16">
                <a:extLst>
                  <a:ext uri="{FF2B5EF4-FFF2-40B4-BE49-F238E27FC236}">
                    <a16:creationId xmlns:a16="http://schemas.microsoft.com/office/drawing/2014/main" id="{B477CA45-A9B1-6D62-E81C-22E2F7F08A09}"/>
                  </a:ext>
                </a:extLst>
              </p:cNvPr>
              <p:cNvSpPr/>
              <p:nvPr/>
            </p:nvSpPr>
            <p:spPr>
              <a:xfrm>
                <a:off x="1159810" y="6143138"/>
                <a:ext cx="251149" cy="482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18" name="Rectángulo: esquinas redondeadas 17">
                <a:extLst>
                  <a:ext uri="{FF2B5EF4-FFF2-40B4-BE49-F238E27FC236}">
                    <a16:creationId xmlns:a16="http://schemas.microsoft.com/office/drawing/2014/main" id="{C9A4B42C-EAEA-685D-A882-A704BACC91FC}"/>
                  </a:ext>
                </a:extLst>
              </p:cNvPr>
              <p:cNvSpPr/>
              <p:nvPr/>
            </p:nvSpPr>
            <p:spPr>
              <a:xfrm>
                <a:off x="1499510" y="6147491"/>
                <a:ext cx="241229" cy="4571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19" name="Rectángulo: esquinas redondeadas 18">
                <a:extLst>
                  <a:ext uri="{FF2B5EF4-FFF2-40B4-BE49-F238E27FC236}">
                    <a16:creationId xmlns:a16="http://schemas.microsoft.com/office/drawing/2014/main" id="{D6F955FD-B130-7459-D23C-A54CD30C4106}"/>
                  </a:ext>
                </a:extLst>
              </p:cNvPr>
              <p:cNvSpPr/>
              <p:nvPr/>
            </p:nvSpPr>
            <p:spPr>
              <a:xfrm>
                <a:off x="1814197" y="6147491"/>
                <a:ext cx="241229" cy="4571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grpSp>
            <p:nvGrpSpPr>
              <p:cNvPr id="20" name="Grupo 19">
                <a:extLst>
                  <a:ext uri="{FF2B5EF4-FFF2-40B4-BE49-F238E27FC236}">
                    <a16:creationId xmlns:a16="http://schemas.microsoft.com/office/drawing/2014/main" id="{E8A0D9C2-7A68-14FA-CB8D-994A1208B1E9}"/>
                  </a:ext>
                </a:extLst>
              </p:cNvPr>
              <p:cNvGrpSpPr/>
              <p:nvPr/>
            </p:nvGrpSpPr>
            <p:grpSpPr>
              <a:xfrm>
                <a:off x="965737" y="5683004"/>
                <a:ext cx="5775304" cy="577727"/>
                <a:chOff x="965737" y="5793770"/>
                <a:chExt cx="5775304" cy="577727"/>
              </a:xfrm>
            </p:grpSpPr>
            <p:pic>
              <p:nvPicPr>
                <p:cNvPr id="21" name="Imagen 20" descr="Un dibujo animado con letras&#10;&#10;Descripción generada automáticamente con confianza media">
                  <a:extLst>
                    <a:ext uri="{FF2B5EF4-FFF2-40B4-BE49-F238E27FC236}">
                      <a16:creationId xmlns:a16="http://schemas.microsoft.com/office/drawing/2014/main" id="{AF4366F1-4174-F276-8D7F-C83A054ECBAB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8157" y="5850262"/>
                  <a:ext cx="1026231" cy="429010"/>
                </a:xfrm>
                <a:prstGeom prst="rect">
                  <a:avLst/>
                </a:prstGeom>
              </p:spPr>
            </p:pic>
            <p:pic>
              <p:nvPicPr>
                <p:cNvPr id="22" name="Imagen 21" descr="Interfaz de usuario gráfica, Aplicación&#10;&#10;Descripción generada automáticamente">
                  <a:extLst>
                    <a:ext uri="{FF2B5EF4-FFF2-40B4-BE49-F238E27FC236}">
                      <a16:creationId xmlns:a16="http://schemas.microsoft.com/office/drawing/2014/main" id="{58CB44F2-7EF1-28AD-3426-FF76C79A1357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5737" y="5793770"/>
                  <a:ext cx="1265637" cy="577727"/>
                </a:xfrm>
                <a:prstGeom prst="rect">
                  <a:avLst/>
                </a:prstGeom>
              </p:spPr>
            </p:pic>
            <p:pic>
              <p:nvPicPr>
                <p:cNvPr id="23" name="Imagen 22" descr="Logotipo&#10;&#10;Descripción generada automáticamente">
                  <a:extLst>
                    <a:ext uri="{FF2B5EF4-FFF2-40B4-BE49-F238E27FC236}">
                      <a16:creationId xmlns:a16="http://schemas.microsoft.com/office/drawing/2014/main" id="{1BA0A81E-1CE1-6EA2-C862-D865FED5897D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67428" y="5896440"/>
                  <a:ext cx="534084" cy="336655"/>
                </a:xfrm>
                <a:prstGeom prst="rect">
                  <a:avLst/>
                </a:prstGeom>
              </p:spPr>
            </p:pic>
            <p:cxnSp>
              <p:nvCxnSpPr>
                <p:cNvPr id="24" name="Conector recto 23">
                  <a:extLst>
                    <a:ext uri="{FF2B5EF4-FFF2-40B4-BE49-F238E27FC236}">
                      <a16:creationId xmlns:a16="http://schemas.microsoft.com/office/drawing/2014/main" id="{5760E7F3-9256-36D7-7A30-987F6CA9DDC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2194994" y="5850262"/>
                  <a:ext cx="0" cy="38283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Conector recto 24">
                  <a:extLst>
                    <a:ext uri="{FF2B5EF4-FFF2-40B4-BE49-F238E27FC236}">
                      <a16:creationId xmlns:a16="http://schemas.microsoft.com/office/drawing/2014/main" id="{83439779-0D89-566E-D674-3C581C87C67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3257312" y="5857940"/>
                  <a:ext cx="0" cy="38283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Conector recto 25">
                  <a:extLst>
                    <a:ext uri="{FF2B5EF4-FFF2-40B4-BE49-F238E27FC236}">
                      <a16:creationId xmlns:a16="http://schemas.microsoft.com/office/drawing/2014/main" id="{8A7AFFF5-266E-57F9-5BC9-81902CD5911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007189" y="5847156"/>
                  <a:ext cx="0" cy="38283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7" name="Imagen 26" descr="Imagen que contiene Interfaz de usuario gráfica&#10;&#10;El contenido generado por IA puede ser incorrecto.">
                  <a:extLst>
                    <a:ext uri="{FF2B5EF4-FFF2-40B4-BE49-F238E27FC236}">
                      <a16:creationId xmlns:a16="http://schemas.microsoft.com/office/drawing/2014/main" id="{9999B85F-BC52-89F6-9058-C54A568F2C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75344" y="5793770"/>
                  <a:ext cx="1365697" cy="570988"/>
                </a:xfrm>
                <a:prstGeom prst="rect">
                  <a:avLst/>
                </a:prstGeom>
              </p:spPr>
            </p:pic>
            <p:cxnSp>
              <p:nvCxnSpPr>
                <p:cNvPr id="28" name="Conector recto 27">
                  <a:extLst>
                    <a:ext uri="{FF2B5EF4-FFF2-40B4-BE49-F238E27FC236}">
                      <a16:creationId xmlns:a16="http://schemas.microsoft.com/office/drawing/2014/main" id="{A9DF635E-6FD5-1678-0358-B131DAB556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61372" y="5847156"/>
                  <a:ext cx="0" cy="38283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6" name="Imagen 15" descr="Interfaz de usuario gráfica, Texto&#10;&#10;El contenido generado por IA puede ser incorrecto.">
              <a:extLst>
                <a:ext uri="{FF2B5EF4-FFF2-40B4-BE49-F238E27FC236}">
                  <a16:creationId xmlns:a16="http://schemas.microsoft.com/office/drawing/2014/main" id="{88DE39BA-2660-17C8-A48B-A563B79E7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4899" y="5732821"/>
              <a:ext cx="1155154" cy="410317"/>
            </a:xfrm>
            <a:prstGeom prst="rect">
              <a:avLst/>
            </a:prstGeom>
          </p:spPr>
        </p:pic>
      </p:grpSp>
      <p:sp>
        <p:nvSpPr>
          <p:cNvPr id="29" name="Google Shape;162;p38">
            <a:extLst>
              <a:ext uri="{FF2B5EF4-FFF2-40B4-BE49-F238E27FC236}">
                <a16:creationId xmlns:a16="http://schemas.microsoft.com/office/drawing/2014/main" id="{9CBC6E35-153B-5E81-29B9-69C17C09BB22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rgbClr val="074683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10" name="Imagen 9" descr="Logotipo&#10;&#10;El contenido generado por IA puede ser incorrecto.">
            <a:extLst>
              <a:ext uri="{FF2B5EF4-FFF2-40B4-BE49-F238E27FC236}">
                <a16:creationId xmlns:a16="http://schemas.microsoft.com/office/drawing/2014/main" id="{523D4C72-3AB1-15F9-4307-75C5EDBF30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87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n 45" descr="Forma&#10;&#10;Descripción generada automáticamente con confianza baja">
            <a:extLst>
              <a:ext uri="{FF2B5EF4-FFF2-40B4-BE49-F238E27FC236}">
                <a16:creationId xmlns:a16="http://schemas.microsoft.com/office/drawing/2014/main" id="{43335570-D8FD-50AA-4EB9-D759AECCF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177" y="4083385"/>
            <a:ext cx="718957" cy="718957"/>
          </a:xfrm>
          <a:prstGeom prst="rect">
            <a:avLst/>
          </a:prstGeom>
        </p:spPr>
      </p:pic>
      <p:pic>
        <p:nvPicPr>
          <p:cNvPr id="47" name="Imagen 46" descr="Forma&#10;&#10;Descripción generada automáticamente con confianza baja">
            <a:extLst>
              <a:ext uri="{FF2B5EF4-FFF2-40B4-BE49-F238E27FC236}">
                <a16:creationId xmlns:a16="http://schemas.microsoft.com/office/drawing/2014/main" id="{FF7AA9C2-B0C0-3C9D-E509-863393260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599" y="4094637"/>
            <a:ext cx="853720" cy="853720"/>
          </a:xfrm>
          <a:prstGeom prst="rect">
            <a:avLst/>
          </a:prstGeom>
        </p:spPr>
      </p:pic>
      <p:pic>
        <p:nvPicPr>
          <p:cNvPr id="48" name="Imagen 47" descr="Forma&#10;&#10;Descripción generada automáticamente con confianza baja">
            <a:extLst>
              <a:ext uri="{FF2B5EF4-FFF2-40B4-BE49-F238E27FC236}">
                <a16:creationId xmlns:a16="http://schemas.microsoft.com/office/drawing/2014/main" id="{D792110B-3EFC-E4B3-B321-39B3534D83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959" y="4191514"/>
            <a:ext cx="800127" cy="800127"/>
          </a:xfrm>
          <a:prstGeom prst="rect">
            <a:avLst/>
          </a:prstGeom>
        </p:spPr>
      </p:pic>
      <p:pic>
        <p:nvPicPr>
          <p:cNvPr id="49" name="Imagen 48" descr="Forma&#10;&#10;Descripción generada automáticamente con confianza baja">
            <a:extLst>
              <a:ext uri="{FF2B5EF4-FFF2-40B4-BE49-F238E27FC236}">
                <a16:creationId xmlns:a16="http://schemas.microsoft.com/office/drawing/2014/main" id="{1EE294FA-0423-9007-E09F-553A711DAA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73349" y="4094637"/>
            <a:ext cx="885987" cy="885987"/>
          </a:xfrm>
          <a:prstGeom prst="rect">
            <a:avLst/>
          </a:prstGeom>
        </p:spPr>
      </p:pic>
      <p:pic>
        <p:nvPicPr>
          <p:cNvPr id="50" name="Imagen 49" descr="Icono&#10;&#10;Descripción generada automáticamente">
            <a:extLst>
              <a:ext uri="{FF2B5EF4-FFF2-40B4-BE49-F238E27FC236}">
                <a16:creationId xmlns:a16="http://schemas.microsoft.com/office/drawing/2014/main" id="{E29AF3DC-8F2F-84D9-5D23-24BA37AE9C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458" y="4106766"/>
            <a:ext cx="1090088" cy="1090088"/>
          </a:xfrm>
          <a:prstGeom prst="rect">
            <a:avLst/>
          </a:prstGeom>
        </p:spPr>
      </p:pic>
      <p:pic>
        <p:nvPicPr>
          <p:cNvPr id="51" name="Imagen 50" descr="Forma&#10;&#10;Descripción generada automáticamente con confianza baja">
            <a:extLst>
              <a:ext uri="{FF2B5EF4-FFF2-40B4-BE49-F238E27FC236}">
                <a16:creationId xmlns:a16="http://schemas.microsoft.com/office/drawing/2014/main" id="{E3E7488F-C598-38CB-67F8-065CE2F615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825" y="3278211"/>
            <a:ext cx="730517" cy="730517"/>
          </a:xfrm>
          <a:prstGeom prst="rect">
            <a:avLst/>
          </a:prstGeom>
        </p:spPr>
      </p:pic>
      <p:pic>
        <p:nvPicPr>
          <p:cNvPr id="52" name="Imagen 51" descr="Forma&#10;&#10;Descripción generada automáticamente con confianza baja">
            <a:extLst>
              <a:ext uri="{FF2B5EF4-FFF2-40B4-BE49-F238E27FC236}">
                <a16:creationId xmlns:a16="http://schemas.microsoft.com/office/drawing/2014/main" id="{A82278B6-31E0-09F0-A1E2-B09B8FE942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935" y="3349450"/>
            <a:ext cx="682859" cy="682859"/>
          </a:xfrm>
          <a:prstGeom prst="rect">
            <a:avLst/>
          </a:prstGeom>
        </p:spPr>
      </p:pic>
      <p:pic>
        <p:nvPicPr>
          <p:cNvPr id="53" name="Imagen 52" descr="Forma&#10;&#10;Descripción generada automáticamente con confianza baja">
            <a:extLst>
              <a:ext uri="{FF2B5EF4-FFF2-40B4-BE49-F238E27FC236}">
                <a16:creationId xmlns:a16="http://schemas.microsoft.com/office/drawing/2014/main" id="{B636F3F1-E0E3-5AD3-F509-E27A482CBF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346" y="3278212"/>
            <a:ext cx="730517" cy="730517"/>
          </a:xfrm>
          <a:prstGeom prst="rect">
            <a:avLst/>
          </a:prstGeom>
        </p:spPr>
      </p:pic>
      <p:pic>
        <p:nvPicPr>
          <p:cNvPr id="55" name="Imagen 54" descr="Forma&#10;&#10;Descripción generada automáticamente con confianza baja">
            <a:extLst>
              <a:ext uri="{FF2B5EF4-FFF2-40B4-BE49-F238E27FC236}">
                <a16:creationId xmlns:a16="http://schemas.microsoft.com/office/drawing/2014/main" id="{E39E9224-8EF1-9C42-7F8F-06F41283B4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495" y="3343259"/>
            <a:ext cx="682860" cy="682860"/>
          </a:xfrm>
          <a:prstGeom prst="rect">
            <a:avLst/>
          </a:prstGeom>
        </p:spPr>
      </p:pic>
      <p:pic>
        <p:nvPicPr>
          <p:cNvPr id="57" name="Imagen 56" descr="Icono&#10;&#10;Descripción generada automáticamente">
            <a:extLst>
              <a:ext uri="{FF2B5EF4-FFF2-40B4-BE49-F238E27FC236}">
                <a16:creationId xmlns:a16="http://schemas.microsoft.com/office/drawing/2014/main" id="{3F98FD98-0CC5-3F33-4C69-3CFA92FDDB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055" y="4095501"/>
            <a:ext cx="952652" cy="952652"/>
          </a:xfrm>
          <a:prstGeom prst="rect">
            <a:avLst/>
          </a:prstGeom>
        </p:spPr>
      </p:pic>
      <p:pic>
        <p:nvPicPr>
          <p:cNvPr id="59" name="Imagen 58" descr="Forma&#10;&#10;Descripción generada automáticamente con confianza baja">
            <a:extLst>
              <a:ext uri="{FF2B5EF4-FFF2-40B4-BE49-F238E27FC236}">
                <a16:creationId xmlns:a16="http://schemas.microsoft.com/office/drawing/2014/main" id="{D080DC4C-17E0-2D0A-6125-D1308B0CBE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84" y="3366892"/>
            <a:ext cx="659228" cy="659228"/>
          </a:xfrm>
          <a:prstGeom prst="rect">
            <a:avLst/>
          </a:prstGeom>
        </p:spPr>
      </p:pic>
      <p:pic>
        <p:nvPicPr>
          <p:cNvPr id="61" name="Imagen 60" descr="Icono&#10;&#10;Descripción generada automáticamente">
            <a:extLst>
              <a:ext uri="{FF2B5EF4-FFF2-40B4-BE49-F238E27FC236}">
                <a16:creationId xmlns:a16="http://schemas.microsoft.com/office/drawing/2014/main" id="{C720D79D-988C-327A-E553-E601ED0B07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664" y="3125736"/>
            <a:ext cx="994991" cy="994991"/>
          </a:xfrm>
          <a:prstGeom prst="rect">
            <a:avLst/>
          </a:prstGeom>
        </p:spPr>
      </p:pic>
      <p:sp>
        <p:nvSpPr>
          <p:cNvPr id="17" name="Google Shape;162;p38">
            <a:extLst>
              <a:ext uri="{FF2B5EF4-FFF2-40B4-BE49-F238E27FC236}">
                <a16:creationId xmlns:a16="http://schemas.microsoft.com/office/drawing/2014/main" id="{008A26CE-ACE0-FE03-0DC0-A8DCD2682C1C}"/>
              </a:ext>
            </a:extLst>
          </p:cNvPr>
          <p:cNvSpPr txBox="1">
            <a:spLocks/>
          </p:cNvSpPr>
          <p:nvPr/>
        </p:nvSpPr>
        <p:spPr>
          <a:xfrm>
            <a:off x="527917" y="3699158"/>
            <a:ext cx="3134855" cy="895787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CO" sz="1600" b="0" i="1" u="sng" dirty="0">
                <a:solidFill>
                  <a:schemeClr val="bg1"/>
                </a:solidFill>
                <a:latin typeface="Montserrat Light" pitchFamily="2" charset="0"/>
              </a:rPr>
              <a:t>https://fonts.google.com/specimen/Montserrat</a:t>
            </a:r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13E701B6-92FD-518A-8E5E-1188E2F067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488" y="3328612"/>
            <a:ext cx="680116" cy="680116"/>
          </a:xfrm>
          <a:prstGeom prst="rect">
            <a:avLst/>
          </a:prstGeom>
        </p:spPr>
      </p:pic>
      <p:pic>
        <p:nvPicPr>
          <p:cNvPr id="6" name="Imagen 5" descr="Forma&#10;&#10;Descripción generada automáticamente con confianza baja">
            <a:extLst>
              <a:ext uri="{FF2B5EF4-FFF2-40B4-BE49-F238E27FC236}">
                <a16:creationId xmlns:a16="http://schemas.microsoft.com/office/drawing/2014/main" id="{86CA4D3A-3DF2-86F8-F3EA-D8116D58ADF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721" y="4980624"/>
            <a:ext cx="853721" cy="853721"/>
          </a:xfrm>
          <a:prstGeom prst="rect">
            <a:avLst/>
          </a:prstGeom>
        </p:spPr>
      </p:pic>
      <p:pic>
        <p:nvPicPr>
          <p:cNvPr id="8" name="Imagen 7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67134510-7E2F-FA60-B215-54DF0772090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083" y="4961547"/>
            <a:ext cx="799531" cy="799531"/>
          </a:xfrm>
          <a:prstGeom prst="rect">
            <a:avLst/>
          </a:prstGeom>
        </p:spPr>
      </p:pic>
      <p:pic>
        <p:nvPicPr>
          <p:cNvPr id="10" name="Imagen 9" descr="Imagen que contiene plato, tabla, competencia de atletismo, pájaro&#10;&#10;Descripción generada automáticamente">
            <a:extLst>
              <a:ext uri="{FF2B5EF4-FFF2-40B4-BE49-F238E27FC236}">
                <a16:creationId xmlns:a16="http://schemas.microsoft.com/office/drawing/2014/main" id="{09E50F94-95B3-F539-B783-DF2547E2802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917" y="5023907"/>
            <a:ext cx="885987" cy="885987"/>
          </a:xfrm>
          <a:prstGeom prst="rect">
            <a:avLst/>
          </a:prstGeom>
        </p:spPr>
      </p:pic>
      <p:pic>
        <p:nvPicPr>
          <p:cNvPr id="3" name="Imagen 2" descr="Imagen que contiene pieza, tabla, par&#10;&#10;Descripción generada automáticamente">
            <a:extLst>
              <a:ext uri="{FF2B5EF4-FFF2-40B4-BE49-F238E27FC236}">
                <a16:creationId xmlns:a16="http://schemas.microsoft.com/office/drawing/2014/main" id="{BF5E0C70-A420-3D36-6921-B4F037E2B79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997" y="5048153"/>
            <a:ext cx="905203" cy="90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18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conjunto de letras negras en un fondo azul&#10;&#10;Descripción generada automáticamente con confianza baja">
            <a:extLst>
              <a:ext uri="{FF2B5EF4-FFF2-40B4-BE49-F238E27FC236}">
                <a16:creationId xmlns:a16="http://schemas.microsoft.com/office/drawing/2014/main" id="{FC322FC5-09A0-3F5B-A02F-CAE5A112A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3DE519B9-76ED-6590-AAC0-BEFA2FED62DC}"/>
              </a:ext>
            </a:extLst>
          </p:cNvPr>
          <p:cNvSpPr/>
          <p:nvPr/>
        </p:nvSpPr>
        <p:spPr>
          <a:xfrm>
            <a:off x="3334045" y="4798841"/>
            <a:ext cx="5444197" cy="828236"/>
          </a:xfrm>
          <a:prstGeom prst="roundRect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Google Shape;162;p38">
            <a:extLst>
              <a:ext uri="{FF2B5EF4-FFF2-40B4-BE49-F238E27FC236}">
                <a16:creationId xmlns:a16="http://schemas.microsoft.com/office/drawing/2014/main" id="{56B8766B-0E5E-EE98-FB12-B92162E88705}"/>
              </a:ext>
            </a:extLst>
          </p:cNvPr>
          <p:cNvSpPr txBox="1">
            <a:spLocks/>
          </p:cNvSpPr>
          <p:nvPr/>
        </p:nvSpPr>
        <p:spPr>
          <a:xfrm>
            <a:off x="1600778" y="4614204"/>
            <a:ext cx="8990445" cy="2052124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6600" b="1" dirty="0">
                <a:solidFill>
                  <a:schemeClr val="bg1"/>
                </a:solidFill>
                <a:latin typeface="Montserrat" pitchFamily="2" charset="0"/>
              </a:rPr>
              <a:t>AGREGAR </a:t>
            </a:r>
          </a:p>
          <a:p>
            <a:pPr algn="ctr">
              <a:spcBef>
                <a:spcPts val="0"/>
              </a:spcBef>
            </a:pPr>
            <a:r>
              <a:rPr lang="es-CO" sz="6600" b="1" dirty="0">
                <a:solidFill>
                  <a:schemeClr val="bg1"/>
                </a:solidFill>
                <a:latin typeface="Montserrat" pitchFamily="2" charset="0"/>
              </a:rPr>
              <a:t>TÍTULO</a:t>
            </a:r>
          </a:p>
        </p:txBody>
      </p:sp>
      <p:pic>
        <p:nvPicPr>
          <p:cNvPr id="14" name="Imagen 13" descr="Icono&#10;&#10;Descripción generada automáticamente">
            <a:extLst>
              <a:ext uri="{FF2B5EF4-FFF2-40B4-BE49-F238E27FC236}">
                <a16:creationId xmlns:a16="http://schemas.microsoft.com/office/drawing/2014/main" id="{EBCC9599-84E6-371F-7B43-4ED1E5B9A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15" name="Google Shape;165;p38">
            <a:extLst>
              <a:ext uri="{FF2B5EF4-FFF2-40B4-BE49-F238E27FC236}">
                <a16:creationId xmlns:a16="http://schemas.microsoft.com/office/drawing/2014/main" id="{5B294A1E-77F4-0CC3-AFDC-4FCF5EA003E7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Elipse 16">
            <a:extLst>
              <a:ext uri="{FF2B5EF4-FFF2-40B4-BE49-F238E27FC236}">
                <a16:creationId xmlns:a16="http://schemas.microsoft.com/office/drawing/2014/main" id="{64105C2B-5CC6-EBBF-5CBE-639C8F37B0F1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07468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F0244273-8D5C-6433-9522-0820DBE297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041" y="762263"/>
            <a:ext cx="7551761" cy="4247866"/>
          </a:xfrm>
          <a:prstGeom prst="rect">
            <a:avLst/>
          </a:prstGeom>
        </p:spPr>
      </p:pic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43FB674E-A876-09DB-5A2B-377DFBDEEE12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5" name="Imagen 4" descr="Logotipo&#10;&#10;El contenido generado por IA puede ser incorrecto.">
            <a:extLst>
              <a:ext uri="{FF2B5EF4-FFF2-40B4-BE49-F238E27FC236}">
                <a16:creationId xmlns:a16="http://schemas.microsoft.com/office/drawing/2014/main" id="{CA1C1E86-E8C5-C5B1-6878-893C2340E8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961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0290A0C4-E782-0AEA-804E-35AB14111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068AD7D4-96A4-4267-670F-8C5D0BC74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10" name="Google Shape;165;p38">
            <a:extLst>
              <a:ext uri="{FF2B5EF4-FFF2-40B4-BE49-F238E27FC236}">
                <a16:creationId xmlns:a16="http://schemas.microsoft.com/office/drawing/2014/main" id="{B9CD4FA0-1361-44CE-9A48-227433C09CD8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2" name="Elipse 11">
            <a:extLst>
              <a:ext uri="{FF2B5EF4-FFF2-40B4-BE49-F238E27FC236}">
                <a16:creationId xmlns:a16="http://schemas.microsoft.com/office/drawing/2014/main" id="{CA2FE27E-FEF4-CA3C-3904-BD5C415E6E47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B1D40D"/>
          </a:solidFill>
          <a:ln w="38100">
            <a:solidFill>
              <a:srgbClr val="B1D40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DE490EF8-EA4A-1D8C-9E3F-2CB33EA0CC47}"/>
              </a:ext>
            </a:extLst>
          </p:cNvPr>
          <p:cNvSpPr txBox="1">
            <a:spLocks/>
          </p:cNvSpPr>
          <p:nvPr/>
        </p:nvSpPr>
        <p:spPr>
          <a:xfrm>
            <a:off x="5079421" y="3390128"/>
            <a:ext cx="4977390" cy="79982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4800" b="1" dirty="0">
                <a:solidFill>
                  <a:schemeClr val="bg1"/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4DEF3072-223C-27F5-EC23-108F37EA4C40}"/>
              </a:ext>
            </a:extLst>
          </p:cNvPr>
          <p:cNvSpPr/>
          <p:nvPr/>
        </p:nvSpPr>
        <p:spPr>
          <a:xfrm>
            <a:off x="-1011243" y="2851142"/>
            <a:ext cx="4709786" cy="4772417"/>
          </a:xfrm>
          <a:prstGeom prst="ellipse">
            <a:avLst/>
          </a:prstGeom>
          <a:solidFill>
            <a:srgbClr val="B1D4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Google Shape;162;p38">
            <a:extLst>
              <a:ext uri="{FF2B5EF4-FFF2-40B4-BE49-F238E27FC236}">
                <a16:creationId xmlns:a16="http://schemas.microsoft.com/office/drawing/2014/main" id="{3C683E82-9BC7-B76B-88B2-88FB0A9B08F6}"/>
              </a:ext>
            </a:extLst>
          </p:cNvPr>
          <p:cNvSpPr txBox="1">
            <a:spLocks/>
          </p:cNvSpPr>
          <p:nvPr/>
        </p:nvSpPr>
        <p:spPr>
          <a:xfrm>
            <a:off x="5079421" y="3876804"/>
            <a:ext cx="4977390" cy="220458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et  et</a:t>
            </a:r>
            <a:endParaRPr lang="es-CO" sz="24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141F471B-8E96-C2FC-F9F5-C392D22D3E03}"/>
              </a:ext>
            </a:extLst>
          </p:cNvPr>
          <p:cNvSpPr/>
          <p:nvPr/>
        </p:nvSpPr>
        <p:spPr>
          <a:xfrm>
            <a:off x="6768463" y="1498698"/>
            <a:ext cx="1505382" cy="1505382"/>
          </a:xfrm>
          <a:prstGeom prst="ellipse">
            <a:avLst/>
          </a:prstGeom>
          <a:solidFill>
            <a:srgbClr val="B1D4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Google Shape;162;p38">
            <a:extLst>
              <a:ext uri="{FF2B5EF4-FFF2-40B4-BE49-F238E27FC236}">
                <a16:creationId xmlns:a16="http://schemas.microsoft.com/office/drawing/2014/main" id="{01C7EE19-C921-765F-486C-7BAB58C0CB92}"/>
              </a:ext>
            </a:extLst>
          </p:cNvPr>
          <p:cNvSpPr txBox="1">
            <a:spLocks/>
          </p:cNvSpPr>
          <p:nvPr/>
        </p:nvSpPr>
        <p:spPr>
          <a:xfrm>
            <a:off x="7192639" y="2051316"/>
            <a:ext cx="688786" cy="79982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6000" b="1" dirty="0">
                <a:solidFill>
                  <a:schemeClr val="bg1"/>
                </a:solidFill>
                <a:latin typeface="Montserrat" pitchFamily="2" charset="0"/>
              </a:rPr>
              <a:t>1</a:t>
            </a:r>
          </a:p>
        </p:txBody>
      </p:sp>
      <p:pic>
        <p:nvPicPr>
          <p:cNvPr id="16" name="Imagen 15" descr="Man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AC5C01C2-032D-91C5-F666-1057514537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8" t="9845" b="23245"/>
          <a:stretch/>
        </p:blipFill>
        <p:spPr>
          <a:xfrm flipH="1">
            <a:off x="0" y="1518470"/>
            <a:ext cx="3698543" cy="5041754"/>
          </a:xfrm>
          <a:prstGeom prst="rect">
            <a:avLst/>
          </a:prstGeom>
        </p:spPr>
      </p:pic>
      <p:sp>
        <p:nvSpPr>
          <p:cNvPr id="4" name="Google Shape;162;p38">
            <a:extLst>
              <a:ext uri="{FF2B5EF4-FFF2-40B4-BE49-F238E27FC236}">
                <a16:creationId xmlns:a16="http://schemas.microsoft.com/office/drawing/2014/main" id="{F5C576FA-C054-8458-F351-42C1C5EC6094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11" name="Imagen 10" descr="Logotipo&#10;&#10;El contenido generado por IA puede ser incorrecto.">
            <a:extLst>
              <a:ext uri="{FF2B5EF4-FFF2-40B4-BE49-F238E27FC236}">
                <a16:creationId xmlns:a16="http://schemas.microsoft.com/office/drawing/2014/main" id="{182F0FDD-F3AB-595C-2489-E7EBF82B0D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30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nieve, dibujo&#10;&#10;Descripción generada automáticamente">
            <a:extLst>
              <a:ext uri="{FF2B5EF4-FFF2-40B4-BE49-F238E27FC236}">
                <a16:creationId xmlns:a16="http://schemas.microsoft.com/office/drawing/2014/main" id="{C814B195-4370-37AC-AF2D-A3C4D020F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Imagen 20" descr="Laptop encendida junto a un teclado&#10;&#10;Descripción generada automáticamente">
            <a:extLst>
              <a:ext uri="{FF2B5EF4-FFF2-40B4-BE49-F238E27FC236}">
                <a16:creationId xmlns:a16="http://schemas.microsoft.com/office/drawing/2014/main" id="{F4E32E15-206F-7E4C-B44E-BF8B9B8989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647" b="4030"/>
          <a:stretch/>
        </p:blipFill>
        <p:spPr>
          <a:xfrm>
            <a:off x="5390866" y="0"/>
            <a:ext cx="6814822" cy="5063320"/>
          </a:xfrm>
          <a:prstGeom prst="rect">
            <a:avLst/>
          </a:prstGeom>
        </p:spPr>
      </p:pic>
      <p:cxnSp>
        <p:nvCxnSpPr>
          <p:cNvPr id="13" name="Google Shape;165;p38">
            <a:extLst>
              <a:ext uri="{FF2B5EF4-FFF2-40B4-BE49-F238E27FC236}">
                <a16:creationId xmlns:a16="http://schemas.microsoft.com/office/drawing/2014/main" id="{69B5C858-F629-CD08-1CDC-E46AEFD9062B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488845E3-2CD3-B472-474D-9375EC6628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086" y="283708"/>
            <a:ext cx="612605" cy="447116"/>
          </a:xfrm>
          <a:prstGeom prst="rect">
            <a:avLst/>
          </a:prstGeom>
        </p:spPr>
      </p:pic>
      <p:pic>
        <p:nvPicPr>
          <p:cNvPr id="17" name="Imagen 1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6A9750F-1A63-CB41-59C7-3877E2E798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7" b="33532"/>
          <a:stretch/>
        </p:blipFill>
        <p:spPr>
          <a:xfrm>
            <a:off x="404876" y="352870"/>
            <a:ext cx="2074649" cy="701872"/>
          </a:xfrm>
          <a:prstGeom prst="rect">
            <a:avLst/>
          </a:prstGeom>
        </p:spPr>
      </p:pic>
      <p:sp>
        <p:nvSpPr>
          <p:cNvPr id="6" name="Google Shape;736;p33">
            <a:extLst>
              <a:ext uri="{FF2B5EF4-FFF2-40B4-BE49-F238E27FC236}">
                <a16:creationId xmlns:a16="http://schemas.microsoft.com/office/drawing/2014/main" id="{F0D54DE2-1CAE-5A60-2D59-A20808AB0FE1}"/>
              </a:ext>
            </a:extLst>
          </p:cNvPr>
          <p:cNvSpPr/>
          <p:nvPr/>
        </p:nvSpPr>
        <p:spPr>
          <a:xfrm>
            <a:off x="-1" y="5063319"/>
            <a:ext cx="12191999" cy="2674707"/>
          </a:xfrm>
          <a:prstGeom prst="rect">
            <a:avLst/>
          </a:prstGeom>
          <a:solidFill>
            <a:srgbClr val="B1D40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162;p38">
            <a:extLst>
              <a:ext uri="{FF2B5EF4-FFF2-40B4-BE49-F238E27FC236}">
                <a16:creationId xmlns:a16="http://schemas.microsoft.com/office/drawing/2014/main" id="{75E37157-4A34-FA53-A553-4D3A8383F01E}"/>
              </a:ext>
            </a:extLst>
          </p:cNvPr>
          <p:cNvSpPr txBox="1">
            <a:spLocks/>
          </p:cNvSpPr>
          <p:nvPr/>
        </p:nvSpPr>
        <p:spPr>
          <a:xfrm>
            <a:off x="616509" y="2906025"/>
            <a:ext cx="3813496" cy="1760673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Agregar texto: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</a:t>
            </a:r>
            <a:endParaRPr lang="es-CO" sz="2400" b="0" dirty="0">
              <a:solidFill>
                <a:schemeClr val="bg2">
                  <a:lumMod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8" name="Google Shape;162;p38">
            <a:extLst>
              <a:ext uri="{FF2B5EF4-FFF2-40B4-BE49-F238E27FC236}">
                <a16:creationId xmlns:a16="http://schemas.microsoft.com/office/drawing/2014/main" id="{9606BF55-AA06-EFA3-51C1-F31D444CC26D}"/>
              </a:ext>
            </a:extLst>
          </p:cNvPr>
          <p:cNvSpPr txBox="1">
            <a:spLocks/>
          </p:cNvSpPr>
          <p:nvPr/>
        </p:nvSpPr>
        <p:spPr>
          <a:xfrm>
            <a:off x="616509" y="1549912"/>
            <a:ext cx="3703100" cy="641445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3600" b="1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9" name="Google Shape;162;p38">
            <a:extLst>
              <a:ext uri="{FF2B5EF4-FFF2-40B4-BE49-F238E27FC236}">
                <a16:creationId xmlns:a16="http://schemas.microsoft.com/office/drawing/2014/main" id="{3A614C73-D76A-0F43-0965-D140B665CE67}"/>
              </a:ext>
            </a:extLst>
          </p:cNvPr>
          <p:cNvSpPr txBox="1">
            <a:spLocks/>
          </p:cNvSpPr>
          <p:nvPr/>
        </p:nvSpPr>
        <p:spPr>
          <a:xfrm>
            <a:off x="616509" y="2182750"/>
            <a:ext cx="3703100" cy="40260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2400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Subtítulo</a:t>
            </a:r>
          </a:p>
        </p:txBody>
      </p:sp>
      <p:grpSp>
        <p:nvGrpSpPr>
          <p:cNvPr id="10" name="Google Shape;208;p30">
            <a:extLst>
              <a:ext uri="{FF2B5EF4-FFF2-40B4-BE49-F238E27FC236}">
                <a16:creationId xmlns:a16="http://schemas.microsoft.com/office/drawing/2014/main" id="{47EB9FA5-6112-2FED-06E6-B486FBEE2FDC}"/>
              </a:ext>
            </a:extLst>
          </p:cNvPr>
          <p:cNvGrpSpPr/>
          <p:nvPr/>
        </p:nvGrpSpPr>
        <p:grpSpPr>
          <a:xfrm flipH="1">
            <a:off x="-3" y="5308088"/>
            <a:ext cx="8628542" cy="467029"/>
            <a:chOff x="-52825" y="3943350"/>
            <a:chExt cx="6396725" cy="0"/>
          </a:xfrm>
        </p:grpSpPr>
        <p:cxnSp>
          <p:nvCxnSpPr>
            <p:cNvPr id="11" name="Google Shape;209;p30">
              <a:extLst>
                <a:ext uri="{FF2B5EF4-FFF2-40B4-BE49-F238E27FC236}">
                  <a16:creationId xmlns:a16="http://schemas.microsoft.com/office/drawing/2014/main" id="{3B5D0659-D602-1FEE-C648-F7C65B14FBF5}"/>
                </a:ext>
              </a:extLst>
            </p:cNvPr>
            <p:cNvCxnSpPr/>
            <p:nvPr/>
          </p:nvCxnSpPr>
          <p:spPr>
            <a:xfrm>
              <a:off x="1940500" y="3943350"/>
              <a:ext cx="4403400" cy="0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210;p30">
              <a:extLst>
                <a:ext uri="{FF2B5EF4-FFF2-40B4-BE49-F238E27FC236}">
                  <a16:creationId xmlns:a16="http://schemas.microsoft.com/office/drawing/2014/main" id="{6233AB87-06C1-D4FC-F04F-004551DE92E3}"/>
                </a:ext>
              </a:extLst>
            </p:cNvPr>
            <p:cNvCxnSpPr/>
            <p:nvPr/>
          </p:nvCxnSpPr>
          <p:spPr>
            <a:xfrm>
              <a:off x="-52825" y="3943350"/>
              <a:ext cx="1968600" cy="0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8" name="Elipse 17">
            <a:extLst>
              <a:ext uri="{FF2B5EF4-FFF2-40B4-BE49-F238E27FC236}">
                <a16:creationId xmlns:a16="http://schemas.microsoft.com/office/drawing/2014/main" id="{1CBAD7CB-997C-D548-E468-F432011C3552}"/>
              </a:ext>
            </a:extLst>
          </p:cNvPr>
          <p:cNvSpPr/>
          <p:nvPr/>
        </p:nvSpPr>
        <p:spPr>
          <a:xfrm>
            <a:off x="10931298" y="-939924"/>
            <a:ext cx="2113791" cy="2184644"/>
          </a:xfrm>
          <a:prstGeom prst="ellipse">
            <a:avLst/>
          </a:prstGeom>
          <a:solidFill>
            <a:srgbClr val="B1D40D"/>
          </a:solidFill>
          <a:ln w="38100">
            <a:solidFill>
              <a:srgbClr val="B1D40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Google Shape;162;p38">
            <a:extLst>
              <a:ext uri="{FF2B5EF4-FFF2-40B4-BE49-F238E27FC236}">
                <a16:creationId xmlns:a16="http://schemas.microsoft.com/office/drawing/2014/main" id="{2D123DF8-A2D8-B404-F6FC-94873D3F8D37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rgbClr val="074683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5" name="Imagen 4" descr="Logotipo&#10;&#10;El contenido generado por IA puede ser incorrecto.">
            <a:extLst>
              <a:ext uri="{FF2B5EF4-FFF2-40B4-BE49-F238E27FC236}">
                <a16:creationId xmlns:a16="http://schemas.microsoft.com/office/drawing/2014/main" id="{6F0107B9-4197-5DCC-DCA6-BB80B37B23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04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E029BD1E-93B6-876A-E554-B682F72B5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Imagen 23" descr="Icono&#10;&#10;Descripción generada automáticamente">
            <a:extLst>
              <a:ext uri="{FF2B5EF4-FFF2-40B4-BE49-F238E27FC236}">
                <a16:creationId xmlns:a16="http://schemas.microsoft.com/office/drawing/2014/main" id="{8A6E3730-60ED-26BF-4AC2-DE98369DB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25" name="Google Shape;165;p38">
            <a:extLst>
              <a:ext uri="{FF2B5EF4-FFF2-40B4-BE49-F238E27FC236}">
                <a16:creationId xmlns:a16="http://schemas.microsoft.com/office/drawing/2014/main" id="{E868C8AC-EABD-9B55-3505-FB8E4A05C25C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28" name="Elipse 27">
            <a:extLst>
              <a:ext uri="{FF2B5EF4-FFF2-40B4-BE49-F238E27FC236}">
                <a16:creationId xmlns:a16="http://schemas.microsoft.com/office/drawing/2014/main" id="{636C4427-E96D-4F95-365D-1029A3992A99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B1D40D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cxnSp>
        <p:nvCxnSpPr>
          <p:cNvPr id="27" name="Google Shape;2404;p40">
            <a:extLst>
              <a:ext uri="{FF2B5EF4-FFF2-40B4-BE49-F238E27FC236}">
                <a16:creationId xmlns:a16="http://schemas.microsoft.com/office/drawing/2014/main" id="{5DB2A7D8-0F5D-54BE-3F37-17B94AAA946B}"/>
              </a:ext>
            </a:extLst>
          </p:cNvPr>
          <p:cNvCxnSpPr>
            <a:cxnSpLocks/>
          </p:cNvCxnSpPr>
          <p:nvPr/>
        </p:nvCxnSpPr>
        <p:spPr>
          <a:xfrm>
            <a:off x="8008754" y="1655697"/>
            <a:ext cx="0" cy="5321878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309C8124-88D3-2CFF-D092-5650407848A8}"/>
              </a:ext>
            </a:extLst>
          </p:cNvPr>
          <p:cNvSpPr txBox="1">
            <a:spLocks/>
          </p:cNvSpPr>
          <p:nvPr/>
        </p:nvSpPr>
        <p:spPr>
          <a:xfrm>
            <a:off x="1176376" y="2846455"/>
            <a:ext cx="3286762" cy="152908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4800" b="1" dirty="0">
                <a:solidFill>
                  <a:schemeClr val="bg1"/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3" name="Google Shape;2405;p40">
            <a:extLst>
              <a:ext uri="{FF2B5EF4-FFF2-40B4-BE49-F238E27FC236}">
                <a16:creationId xmlns:a16="http://schemas.microsoft.com/office/drawing/2014/main" id="{54DD1246-4A0F-71F9-C5BD-92661FC17BD8}"/>
              </a:ext>
            </a:extLst>
          </p:cNvPr>
          <p:cNvSpPr/>
          <p:nvPr/>
        </p:nvSpPr>
        <p:spPr>
          <a:xfrm>
            <a:off x="7927754" y="1937493"/>
            <a:ext cx="162000" cy="162000"/>
          </a:xfrm>
          <a:prstGeom prst="flowChartConnector">
            <a:avLst/>
          </a:prstGeom>
          <a:solidFill>
            <a:srgbClr val="E38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2406;p40">
            <a:extLst>
              <a:ext uri="{FF2B5EF4-FFF2-40B4-BE49-F238E27FC236}">
                <a16:creationId xmlns:a16="http://schemas.microsoft.com/office/drawing/2014/main" id="{43A14C38-D4FF-6304-D4B7-4E3E5822D0E8}"/>
              </a:ext>
            </a:extLst>
          </p:cNvPr>
          <p:cNvSpPr/>
          <p:nvPr/>
        </p:nvSpPr>
        <p:spPr>
          <a:xfrm>
            <a:off x="7927754" y="3224032"/>
            <a:ext cx="162000" cy="162000"/>
          </a:xfrm>
          <a:prstGeom prst="flowChartConnector">
            <a:avLst/>
          </a:prstGeom>
          <a:solidFill>
            <a:srgbClr val="E38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2407;p40">
            <a:extLst>
              <a:ext uri="{FF2B5EF4-FFF2-40B4-BE49-F238E27FC236}">
                <a16:creationId xmlns:a16="http://schemas.microsoft.com/office/drawing/2014/main" id="{7CB5BCC6-76D7-EB17-254F-A6E604BF45E5}"/>
              </a:ext>
            </a:extLst>
          </p:cNvPr>
          <p:cNvSpPr/>
          <p:nvPr/>
        </p:nvSpPr>
        <p:spPr>
          <a:xfrm>
            <a:off x="7927754" y="4342473"/>
            <a:ext cx="162000" cy="162000"/>
          </a:xfrm>
          <a:prstGeom prst="flowChartConnector">
            <a:avLst/>
          </a:prstGeom>
          <a:solidFill>
            <a:srgbClr val="E38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408;p40">
            <a:extLst>
              <a:ext uri="{FF2B5EF4-FFF2-40B4-BE49-F238E27FC236}">
                <a16:creationId xmlns:a16="http://schemas.microsoft.com/office/drawing/2014/main" id="{3F06125D-3420-7BE8-645C-E6BB91D4308F}"/>
              </a:ext>
            </a:extLst>
          </p:cNvPr>
          <p:cNvSpPr/>
          <p:nvPr/>
        </p:nvSpPr>
        <p:spPr>
          <a:xfrm>
            <a:off x="7927754" y="5411194"/>
            <a:ext cx="162000" cy="162000"/>
          </a:xfrm>
          <a:prstGeom prst="flowChartConnector">
            <a:avLst/>
          </a:prstGeom>
          <a:solidFill>
            <a:srgbClr val="E38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2409;p40">
            <a:extLst>
              <a:ext uri="{FF2B5EF4-FFF2-40B4-BE49-F238E27FC236}">
                <a16:creationId xmlns:a16="http://schemas.microsoft.com/office/drawing/2014/main" id="{6C1523FE-92C7-6008-1A8C-041F53BB9504}"/>
              </a:ext>
            </a:extLst>
          </p:cNvPr>
          <p:cNvSpPr/>
          <p:nvPr/>
        </p:nvSpPr>
        <p:spPr>
          <a:xfrm rot="2700000">
            <a:off x="6071120" y="1266863"/>
            <a:ext cx="1430582" cy="1430582"/>
          </a:xfrm>
          <a:prstGeom prst="teardrop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410;p40">
            <a:extLst>
              <a:ext uri="{FF2B5EF4-FFF2-40B4-BE49-F238E27FC236}">
                <a16:creationId xmlns:a16="http://schemas.microsoft.com/office/drawing/2014/main" id="{15A24599-2544-47BC-CD98-D65DE03F5157}"/>
              </a:ext>
            </a:extLst>
          </p:cNvPr>
          <p:cNvSpPr/>
          <p:nvPr/>
        </p:nvSpPr>
        <p:spPr>
          <a:xfrm>
            <a:off x="6225348" y="1418505"/>
            <a:ext cx="1122383" cy="1122383"/>
          </a:xfrm>
          <a:prstGeom prst="ellipse">
            <a:avLst/>
          </a:prstGeom>
          <a:solidFill>
            <a:srgbClr val="B1D40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2411;p40">
            <a:extLst>
              <a:ext uri="{FF2B5EF4-FFF2-40B4-BE49-F238E27FC236}">
                <a16:creationId xmlns:a16="http://schemas.microsoft.com/office/drawing/2014/main" id="{1D2B79B6-232A-64E2-4AE5-5FFBB8D9CD69}"/>
              </a:ext>
            </a:extLst>
          </p:cNvPr>
          <p:cNvSpPr/>
          <p:nvPr/>
        </p:nvSpPr>
        <p:spPr>
          <a:xfrm rot="2700000">
            <a:off x="6071120" y="3660250"/>
            <a:ext cx="1430582" cy="1430582"/>
          </a:xfrm>
          <a:prstGeom prst="teardrop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2412;p40">
            <a:extLst>
              <a:ext uri="{FF2B5EF4-FFF2-40B4-BE49-F238E27FC236}">
                <a16:creationId xmlns:a16="http://schemas.microsoft.com/office/drawing/2014/main" id="{6DF9DDD2-F618-C214-ABA4-8A36C69E8123}"/>
              </a:ext>
            </a:extLst>
          </p:cNvPr>
          <p:cNvSpPr/>
          <p:nvPr/>
        </p:nvSpPr>
        <p:spPr>
          <a:xfrm>
            <a:off x="6225348" y="3816807"/>
            <a:ext cx="1122383" cy="1122383"/>
          </a:xfrm>
          <a:prstGeom prst="ellipse">
            <a:avLst/>
          </a:prstGeom>
          <a:solidFill>
            <a:srgbClr val="B1D40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2409;p40">
            <a:extLst>
              <a:ext uri="{FF2B5EF4-FFF2-40B4-BE49-F238E27FC236}">
                <a16:creationId xmlns:a16="http://schemas.microsoft.com/office/drawing/2014/main" id="{4ED329D3-E1E2-EA3E-2A83-3B9E2BBA3D64}"/>
              </a:ext>
            </a:extLst>
          </p:cNvPr>
          <p:cNvSpPr/>
          <p:nvPr/>
        </p:nvSpPr>
        <p:spPr>
          <a:xfrm rot="13668075">
            <a:off x="8491625" y="2651132"/>
            <a:ext cx="1430582" cy="1430582"/>
          </a:xfrm>
          <a:prstGeom prst="teardrop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2410;p40">
            <a:extLst>
              <a:ext uri="{FF2B5EF4-FFF2-40B4-BE49-F238E27FC236}">
                <a16:creationId xmlns:a16="http://schemas.microsoft.com/office/drawing/2014/main" id="{42F130E4-AD82-4B2D-86A4-50467E3FB6B0}"/>
              </a:ext>
            </a:extLst>
          </p:cNvPr>
          <p:cNvSpPr/>
          <p:nvPr/>
        </p:nvSpPr>
        <p:spPr>
          <a:xfrm rot="10968075">
            <a:off x="8645853" y="2802774"/>
            <a:ext cx="1122383" cy="1122383"/>
          </a:xfrm>
          <a:prstGeom prst="ellipse">
            <a:avLst/>
          </a:prstGeom>
          <a:solidFill>
            <a:srgbClr val="B1D40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2409;p40">
            <a:extLst>
              <a:ext uri="{FF2B5EF4-FFF2-40B4-BE49-F238E27FC236}">
                <a16:creationId xmlns:a16="http://schemas.microsoft.com/office/drawing/2014/main" id="{7D45B375-7C03-2789-3C50-82308E584BB8}"/>
              </a:ext>
            </a:extLst>
          </p:cNvPr>
          <p:cNvSpPr/>
          <p:nvPr/>
        </p:nvSpPr>
        <p:spPr>
          <a:xfrm rot="14270751">
            <a:off x="8530692" y="5025733"/>
            <a:ext cx="1430582" cy="1430582"/>
          </a:xfrm>
          <a:prstGeom prst="teardrop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2410;p40">
            <a:extLst>
              <a:ext uri="{FF2B5EF4-FFF2-40B4-BE49-F238E27FC236}">
                <a16:creationId xmlns:a16="http://schemas.microsoft.com/office/drawing/2014/main" id="{44762C2A-36AC-C983-5172-479E5860FA37}"/>
              </a:ext>
            </a:extLst>
          </p:cNvPr>
          <p:cNvSpPr/>
          <p:nvPr/>
        </p:nvSpPr>
        <p:spPr>
          <a:xfrm rot="11570751">
            <a:off x="8684920" y="5177375"/>
            <a:ext cx="1122383" cy="1122383"/>
          </a:xfrm>
          <a:prstGeom prst="ellipse">
            <a:avLst/>
          </a:prstGeom>
          <a:solidFill>
            <a:srgbClr val="B1D40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62;p38">
            <a:extLst>
              <a:ext uri="{FF2B5EF4-FFF2-40B4-BE49-F238E27FC236}">
                <a16:creationId xmlns:a16="http://schemas.microsoft.com/office/drawing/2014/main" id="{8AA49D4D-1FAF-8B07-10A2-E6F1D0D25996}"/>
              </a:ext>
            </a:extLst>
          </p:cNvPr>
          <p:cNvSpPr txBox="1">
            <a:spLocks/>
          </p:cNvSpPr>
          <p:nvPr/>
        </p:nvSpPr>
        <p:spPr>
          <a:xfrm>
            <a:off x="5925739" y="1655697"/>
            <a:ext cx="1721343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000" b="1" dirty="0">
                <a:latin typeface="Montserrat Light" pitchFamily="2" charset="0"/>
              </a:rPr>
              <a:t>Texto</a:t>
            </a:r>
          </a:p>
        </p:txBody>
      </p:sp>
      <p:sp>
        <p:nvSpPr>
          <p:cNvPr id="16" name="Google Shape;162;p38">
            <a:extLst>
              <a:ext uri="{FF2B5EF4-FFF2-40B4-BE49-F238E27FC236}">
                <a16:creationId xmlns:a16="http://schemas.microsoft.com/office/drawing/2014/main" id="{AFB63D4B-DCFC-9080-952F-DBAF5724C5BA}"/>
              </a:ext>
            </a:extLst>
          </p:cNvPr>
          <p:cNvSpPr txBox="1">
            <a:spLocks/>
          </p:cNvSpPr>
          <p:nvPr/>
        </p:nvSpPr>
        <p:spPr>
          <a:xfrm>
            <a:off x="5915069" y="4067090"/>
            <a:ext cx="1721343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000" b="1" dirty="0">
                <a:latin typeface="Montserrat Light" pitchFamily="2" charset="0"/>
              </a:rPr>
              <a:t>Texto</a:t>
            </a:r>
          </a:p>
        </p:txBody>
      </p:sp>
      <p:sp>
        <p:nvSpPr>
          <p:cNvPr id="17" name="Google Shape;162;p38">
            <a:extLst>
              <a:ext uri="{FF2B5EF4-FFF2-40B4-BE49-F238E27FC236}">
                <a16:creationId xmlns:a16="http://schemas.microsoft.com/office/drawing/2014/main" id="{802A0E6E-194D-C553-6378-B3F80DEBFE10}"/>
              </a:ext>
            </a:extLst>
          </p:cNvPr>
          <p:cNvSpPr txBox="1">
            <a:spLocks/>
          </p:cNvSpPr>
          <p:nvPr/>
        </p:nvSpPr>
        <p:spPr>
          <a:xfrm>
            <a:off x="8351957" y="3088582"/>
            <a:ext cx="1721343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000" b="1" dirty="0">
                <a:latin typeface="Montserrat Light" pitchFamily="2" charset="0"/>
              </a:rPr>
              <a:t>Texto</a:t>
            </a:r>
          </a:p>
        </p:txBody>
      </p:sp>
      <p:sp>
        <p:nvSpPr>
          <p:cNvPr id="18" name="Google Shape;162;p38">
            <a:extLst>
              <a:ext uri="{FF2B5EF4-FFF2-40B4-BE49-F238E27FC236}">
                <a16:creationId xmlns:a16="http://schemas.microsoft.com/office/drawing/2014/main" id="{CA9C5233-CC22-BF36-698E-C7AD682FC666}"/>
              </a:ext>
            </a:extLst>
          </p:cNvPr>
          <p:cNvSpPr txBox="1">
            <a:spLocks/>
          </p:cNvSpPr>
          <p:nvPr/>
        </p:nvSpPr>
        <p:spPr>
          <a:xfrm>
            <a:off x="8385311" y="5441860"/>
            <a:ext cx="1721343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000" b="1" dirty="0">
                <a:latin typeface="Montserrat Light" pitchFamily="2" charset="0"/>
              </a:rPr>
              <a:t>Texto</a:t>
            </a:r>
          </a:p>
        </p:txBody>
      </p:sp>
      <p:sp>
        <p:nvSpPr>
          <p:cNvPr id="19" name="Google Shape;162;p38">
            <a:extLst>
              <a:ext uri="{FF2B5EF4-FFF2-40B4-BE49-F238E27FC236}">
                <a16:creationId xmlns:a16="http://schemas.microsoft.com/office/drawing/2014/main" id="{A037611B-28CE-9EE0-D887-0D4D171EC6A9}"/>
              </a:ext>
            </a:extLst>
          </p:cNvPr>
          <p:cNvSpPr txBox="1">
            <a:spLocks/>
          </p:cNvSpPr>
          <p:nvPr/>
        </p:nvSpPr>
        <p:spPr>
          <a:xfrm>
            <a:off x="9918027" y="3110649"/>
            <a:ext cx="1721343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1400" b="0" dirty="0">
                <a:latin typeface="Montserrat Light" pitchFamily="2" charset="0"/>
              </a:rPr>
              <a:t>Texto complementario</a:t>
            </a:r>
          </a:p>
        </p:txBody>
      </p:sp>
      <p:sp>
        <p:nvSpPr>
          <p:cNvPr id="20" name="Google Shape;162;p38">
            <a:extLst>
              <a:ext uri="{FF2B5EF4-FFF2-40B4-BE49-F238E27FC236}">
                <a16:creationId xmlns:a16="http://schemas.microsoft.com/office/drawing/2014/main" id="{35D8C4D6-71DE-DA8C-8D09-CEDB55D11EF3}"/>
              </a:ext>
            </a:extLst>
          </p:cNvPr>
          <p:cNvSpPr txBox="1">
            <a:spLocks/>
          </p:cNvSpPr>
          <p:nvPr/>
        </p:nvSpPr>
        <p:spPr>
          <a:xfrm>
            <a:off x="9971953" y="5508793"/>
            <a:ext cx="1721343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1400" b="0" dirty="0">
                <a:latin typeface="Montserrat Light" pitchFamily="2" charset="0"/>
              </a:rPr>
              <a:t>Texto complementario</a:t>
            </a:r>
          </a:p>
        </p:txBody>
      </p:sp>
      <p:sp>
        <p:nvSpPr>
          <p:cNvPr id="21" name="Google Shape;162;p38">
            <a:extLst>
              <a:ext uri="{FF2B5EF4-FFF2-40B4-BE49-F238E27FC236}">
                <a16:creationId xmlns:a16="http://schemas.microsoft.com/office/drawing/2014/main" id="{5DCEDEF9-6C70-6179-DF27-2635B3AB94F9}"/>
              </a:ext>
            </a:extLst>
          </p:cNvPr>
          <p:cNvSpPr txBox="1">
            <a:spLocks/>
          </p:cNvSpPr>
          <p:nvPr/>
        </p:nvSpPr>
        <p:spPr>
          <a:xfrm>
            <a:off x="4245310" y="1704313"/>
            <a:ext cx="1721343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s-CO" sz="1400" b="0" dirty="0">
                <a:latin typeface="Montserrat Light" pitchFamily="2" charset="0"/>
              </a:rPr>
              <a:t>Texto complementario</a:t>
            </a:r>
          </a:p>
        </p:txBody>
      </p:sp>
      <p:sp>
        <p:nvSpPr>
          <p:cNvPr id="22" name="Google Shape;162;p38">
            <a:extLst>
              <a:ext uri="{FF2B5EF4-FFF2-40B4-BE49-F238E27FC236}">
                <a16:creationId xmlns:a16="http://schemas.microsoft.com/office/drawing/2014/main" id="{9A5F13B8-9DA8-AB3D-0CD3-C4E798E8B3B0}"/>
              </a:ext>
            </a:extLst>
          </p:cNvPr>
          <p:cNvSpPr txBox="1">
            <a:spLocks/>
          </p:cNvSpPr>
          <p:nvPr/>
        </p:nvSpPr>
        <p:spPr>
          <a:xfrm>
            <a:off x="4293173" y="4176337"/>
            <a:ext cx="1721343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s-CO" sz="1400" b="0" dirty="0">
                <a:latin typeface="Montserrat Light" pitchFamily="2" charset="0"/>
              </a:rPr>
              <a:t>Texto complementario</a:t>
            </a:r>
          </a:p>
        </p:txBody>
      </p:sp>
      <p:sp>
        <p:nvSpPr>
          <p:cNvPr id="30" name="Google Shape;162;p38">
            <a:extLst>
              <a:ext uri="{FF2B5EF4-FFF2-40B4-BE49-F238E27FC236}">
                <a16:creationId xmlns:a16="http://schemas.microsoft.com/office/drawing/2014/main" id="{171E3AA9-5466-BCB9-2504-64C22680A730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26" name="Imagen 25" descr="Logotipo&#10;&#10;El contenido generado por IA puede ser incorrecto.">
            <a:extLst>
              <a:ext uri="{FF2B5EF4-FFF2-40B4-BE49-F238E27FC236}">
                <a16:creationId xmlns:a16="http://schemas.microsoft.com/office/drawing/2014/main" id="{86BB9AF1-E454-BE9E-A555-BF6ED218D6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81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 conjunto de letras negras en un fondo azul&#10;&#10;Descripción generada automáticamente con confianza baja">
            <a:extLst>
              <a:ext uri="{FF2B5EF4-FFF2-40B4-BE49-F238E27FC236}">
                <a16:creationId xmlns:a16="http://schemas.microsoft.com/office/drawing/2014/main" id="{A5181443-6DF4-4EA8-4E81-4543B856F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EBCC9599-84E6-371F-7B43-4ED1E5B9A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10" name="Google Shape;165;p38">
            <a:extLst>
              <a:ext uri="{FF2B5EF4-FFF2-40B4-BE49-F238E27FC236}">
                <a16:creationId xmlns:a16="http://schemas.microsoft.com/office/drawing/2014/main" id="{5B294A1E-77F4-0CC3-AFDC-4FCF5EA003E7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Elipse 11">
            <a:extLst>
              <a:ext uri="{FF2B5EF4-FFF2-40B4-BE49-F238E27FC236}">
                <a16:creationId xmlns:a16="http://schemas.microsoft.com/office/drawing/2014/main" id="{64105C2B-5CC6-EBBF-5CBE-639C8F37B0F1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07468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8630DD9D-F9CC-76B2-AFAD-770F28AB6DF4}"/>
              </a:ext>
            </a:extLst>
          </p:cNvPr>
          <p:cNvSpPr/>
          <p:nvPr/>
        </p:nvSpPr>
        <p:spPr>
          <a:xfrm>
            <a:off x="-700689" y="1295151"/>
            <a:ext cx="6337213" cy="526507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Google Shape;162;p38">
            <a:extLst>
              <a:ext uri="{FF2B5EF4-FFF2-40B4-BE49-F238E27FC236}">
                <a16:creationId xmlns:a16="http://schemas.microsoft.com/office/drawing/2014/main" id="{EE608421-0905-123E-0C87-2CFA774E3BE7}"/>
              </a:ext>
            </a:extLst>
          </p:cNvPr>
          <p:cNvSpPr txBox="1">
            <a:spLocks/>
          </p:cNvSpPr>
          <p:nvPr/>
        </p:nvSpPr>
        <p:spPr>
          <a:xfrm>
            <a:off x="405187" y="1553297"/>
            <a:ext cx="4977390" cy="79982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4000" b="1" dirty="0">
                <a:solidFill>
                  <a:srgbClr val="074683"/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16" name="Google Shape;162;p38">
            <a:extLst>
              <a:ext uri="{FF2B5EF4-FFF2-40B4-BE49-F238E27FC236}">
                <a16:creationId xmlns:a16="http://schemas.microsoft.com/office/drawing/2014/main" id="{D70B95E3-1471-52AA-884E-73DAA1EFB653}"/>
              </a:ext>
            </a:extLst>
          </p:cNvPr>
          <p:cNvSpPr txBox="1">
            <a:spLocks/>
          </p:cNvSpPr>
          <p:nvPr/>
        </p:nvSpPr>
        <p:spPr>
          <a:xfrm>
            <a:off x="755532" y="2276505"/>
            <a:ext cx="4276701" cy="137176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</a:t>
            </a:r>
            <a:endParaRPr lang="es-CO" sz="1400" b="0" dirty="0">
              <a:solidFill>
                <a:schemeClr val="tx1">
                  <a:lumMod val="75000"/>
                  <a:lumOff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17" name="Google Shape;162;p38">
            <a:extLst>
              <a:ext uri="{FF2B5EF4-FFF2-40B4-BE49-F238E27FC236}">
                <a16:creationId xmlns:a16="http://schemas.microsoft.com/office/drawing/2014/main" id="{02281CB6-021E-EEA0-9546-7219941AD6B6}"/>
              </a:ext>
            </a:extLst>
          </p:cNvPr>
          <p:cNvSpPr txBox="1">
            <a:spLocks/>
          </p:cNvSpPr>
          <p:nvPr/>
        </p:nvSpPr>
        <p:spPr>
          <a:xfrm>
            <a:off x="755532" y="3648274"/>
            <a:ext cx="4276701" cy="137176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</a:t>
            </a:r>
            <a:endParaRPr lang="es-CO" sz="1400" b="0" dirty="0">
              <a:solidFill>
                <a:schemeClr val="tx1">
                  <a:lumMod val="75000"/>
                  <a:lumOff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18" name="Google Shape;162;p38">
            <a:extLst>
              <a:ext uri="{FF2B5EF4-FFF2-40B4-BE49-F238E27FC236}">
                <a16:creationId xmlns:a16="http://schemas.microsoft.com/office/drawing/2014/main" id="{FE75ACA7-938A-A630-A49C-D2D682798302}"/>
              </a:ext>
            </a:extLst>
          </p:cNvPr>
          <p:cNvSpPr txBox="1">
            <a:spLocks/>
          </p:cNvSpPr>
          <p:nvPr/>
        </p:nvSpPr>
        <p:spPr>
          <a:xfrm>
            <a:off x="755532" y="4987243"/>
            <a:ext cx="4276701" cy="137176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</a:t>
            </a:r>
            <a:endParaRPr lang="es-CO" sz="1400" b="0" dirty="0">
              <a:solidFill>
                <a:schemeClr val="tx1">
                  <a:lumMod val="75000"/>
                  <a:lumOff val="25000"/>
                </a:schemeClr>
              </a:solidFill>
              <a:latin typeface="Montserrat Light" pitchFamily="2" charset="0"/>
            </a:endParaRPr>
          </a:p>
        </p:txBody>
      </p:sp>
      <p:pic>
        <p:nvPicPr>
          <p:cNvPr id="24" name="Imagen 23" descr="Un hombre vestido formal posa de frente&#10;&#10;Descripción generada automáticamente">
            <a:extLst>
              <a:ext uri="{FF2B5EF4-FFF2-40B4-BE49-F238E27FC236}">
                <a16:creationId xmlns:a16="http://schemas.microsoft.com/office/drawing/2014/main" id="{BEB7D452-E07E-8F59-2806-A4500FA172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874" y="1553297"/>
            <a:ext cx="7362530" cy="5304703"/>
          </a:xfrm>
          <a:prstGeom prst="rect">
            <a:avLst/>
          </a:prstGeom>
        </p:spPr>
      </p:pic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0273FD80-8060-4903-9829-423154E3BB00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4" name="Imagen 3" descr="Logotipo&#10;&#10;El contenido generado por IA puede ser incorrecto.">
            <a:extLst>
              <a:ext uri="{FF2B5EF4-FFF2-40B4-BE49-F238E27FC236}">
                <a16:creationId xmlns:a16="http://schemas.microsoft.com/office/drawing/2014/main" id="{45C1761D-5E33-FF0C-74B0-D09D838017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1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nieve, dibujo&#10;&#10;Descripción generada automáticamente">
            <a:extLst>
              <a:ext uri="{FF2B5EF4-FFF2-40B4-BE49-F238E27FC236}">
                <a16:creationId xmlns:a16="http://schemas.microsoft.com/office/drawing/2014/main" id="{163F7EC6-9B18-3982-70DF-C0A31FB9E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Google Shape;165;p38">
            <a:extLst>
              <a:ext uri="{FF2B5EF4-FFF2-40B4-BE49-F238E27FC236}">
                <a16:creationId xmlns:a16="http://schemas.microsoft.com/office/drawing/2014/main" id="{1B0602B4-7CE7-DBCF-0ED2-D1E84CF433D2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5" name="Elipse 4">
            <a:extLst>
              <a:ext uri="{FF2B5EF4-FFF2-40B4-BE49-F238E27FC236}">
                <a16:creationId xmlns:a16="http://schemas.microsoft.com/office/drawing/2014/main" id="{E64AD78B-2778-AAF0-2AE2-FA80FD68B0A3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B1D40D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8" name="Imagen 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EA3CBFB-53B7-6A57-C0ED-42FF5FD7D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7" b="33532"/>
          <a:stretch/>
        </p:blipFill>
        <p:spPr>
          <a:xfrm>
            <a:off x="404876" y="352870"/>
            <a:ext cx="2074649" cy="701872"/>
          </a:xfrm>
          <a:prstGeom prst="rect">
            <a:avLst/>
          </a:prstGeom>
        </p:spPr>
      </p:pic>
      <p:sp>
        <p:nvSpPr>
          <p:cNvPr id="6" name="Google Shape;162;p38">
            <a:extLst>
              <a:ext uri="{FF2B5EF4-FFF2-40B4-BE49-F238E27FC236}">
                <a16:creationId xmlns:a16="http://schemas.microsoft.com/office/drawing/2014/main" id="{8DB6C262-833C-572C-D9DF-D0C68CA0C92F}"/>
              </a:ext>
            </a:extLst>
          </p:cNvPr>
          <p:cNvSpPr txBox="1">
            <a:spLocks/>
          </p:cNvSpPr>
          <p:nvPr/>
        </p:nvSpPr>
        <p:spPr>
          <a:xfrm>
            <a:off x="6839889" y="2669476"/>
            <a:ext cx="4275681" cy="3868253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Agregar texto: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Agregar texto: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et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Agregar texto: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et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et</a:t>
            </a:r>
            <a:endParaRPr lang="es-CO" sz="2400" b="0" dirty="0">
              <a:solidFill>
                <a:schemeClr val="bg2">
                  <a:lumMod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A556CB97-ADD2-602A-5474-776F51A1D118}"/>
              </a:ext>
            </a:extLst>
          </p:cNvPr>
          <p:cNvSpPr/>
          <p:nvPr/>
        </p:nvSpPr>
        <p:spPr>
          <a:xfrm>
            <a:off x="1528742" y="2085583"/>
            <a:ext cx="4709786" cy="4772417"/>
          </a:xfrm>
          <a:prstGeom prst="ellipse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Imagen 9" descr="Un jugador de béisbol con un guante de béisbol&#10;&#10;Descripción generada automáticamente con confianza media">
            <a:extLst>
              <a:ext uri="{FF2B5EF4-FFF2-40B4-BE49-F238E27FC236}">
                <a16:creationId xmlns:a16="http://schemas.microsoft.com/office/drawing/2014/main" id="{C849399A-C2AC-449D-BE09-82AA5DBCE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0" t="7592" r="23947"/>
          <a:stretch/>
        </p:blipFill>
        <p:spPr>
          <a:xfrm>
            <a:off x="0" y="2085583"/>
            <a:ext cx="2934269" cy="5036041"/>
          </a:xfrm>
          <a:prstGeom prst="rect">
            <a:avLst/>
          </a:prstGeom>
        </p:spPr>
      </p:pic>
      <p:sp>
        <p:nvSpPr>
          <p:cNvPr id="11" name="Google Shape;162;p38">
            <a:extLst>
              <a:ext uri="{FF2B5EF4-FFF2-40B4-BE49-F238E27FC236}">
                <a16:creationId xmlns:a16="http://schemas.microsoft.com/office/drawing/2014/main" id="{994791AD-0542-38DB-449D-072A22E02844}"/>
              </a:ext>
            </a:extLst>
          </p:cNvPr>
          <p:cNvSpPr txBox="1">
            <a:spLocks/>
          </p:cNvSpPr>
          <p:nvPr/>
        </p:nvSpPr>
        <p:spPr>
          <a:xfrm>
            <a:off x="2408985" y="3460495"/>
            <a:ext cx="3391981" cy="1384784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4800" b="1" dirty="0">
                <a:solidFill>
                  <a:schemeClr val="bg1"/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12" name="Google Shape;162;p38">
            <a:extLst>
              <a:ext uri="{FF2B5EF4-FFF2-40B4-BE49-F238E27FC236}">
                <a16:creationId xmlns:a16="http://schemas.microsoft.com/office/drawing/2014/main" id="{BC4EA221-22D8-F351-596D-D03A8F30854A}"/>
              </a:ext>
            </a:extLst>
          </p:cNvPr>
          <p:cNvSpPr txBox="1">
            <a:spLocks/>
          </p:cNvSpPr>
          <p:nvPr/>
        </p:nvSpPr>
        <p:spPr>
          <a:xfrm>
            <a:off x="2313451" y="5105848"/>
            <a:ext cx="3391981" cy="54805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400" dirty="0">
                <a:solidFill>
                  <a:schemeClr val="bg1"/>
                </a:solidFill>
                <a:latin typeface="Montserrat" pitchFamily="2" charset="0"/>
              </a:rPr>
              <a:t>Agregar subtítulo</a:t>
            </a:r>
          </a:p>
        </p:txBody>
      </p:sp>
      <p:sp>
        <p:nvSpPr>
          <p:cNvPr id="13" name="Google Shape;162;p38">
            <a:extLst>
              <a:ext uri="{FF2B5EF4-FFF2-40B4-BE49-F238E27FC236}">
                <a16:creationId xmlns:a16="http://schemas.microsoft.com/office/drawing/2014/main" id="{B4E39674-AFDA-9486-5EAA-70173D4FE8A5}"/>
              </a:ext>
            </a:extLst>
          </p:cNvPr>
          <p:cNvSpPr txBox="1">
            <a:spLocks/>
          </p:cNvSpPr>
          <p:nvPr/>
        </p:nvSpPr>
        <p:spPr>
          <a:xfrm>
            <a:off x="7126179" y="2083059"/>
            <a:ext cx="3703100" cy="40260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400" b="1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Título</a:t>
            </a:r>
          </a:p>
        </p:txBody>
      </p:sp>
      <p:sp>
        <p:nvSpPr>
          <p:cNvPr id="14" name="Google Shape;162;p38">
            <a:extLst>
              <a:ext uri="{FF2B5EF4-FFF2-40B4-BE49-F238E27FC236}">
                <a16:creationId xmlns:a16="http://schemas.microsoft.com/office/drawing/2014/main" id="{82ADEA0B-B9C7-B3AB-FBA6-56A574FC5B82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rgbClr val="074683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4" name="Imagen 3" descr="Logotipo&#10;&#10;El contenido generado por IA puede ser incorrecto.">
            <a:extLst>
              <a:ext uri="{FF2B5EF4-FFF2-40B4-BE49-F238E27FC236}">
                <a16:creationId xmlns:a16="http://schemas.microsoft.com/office/drawing/2014/main" id="{39802CD2-4970-B869-5380-E951100CB7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53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conjunto de letras negras en un fondo azul&#10;&#10;Descripción generada automáticamente con confianza baja">
            <a:extLst>
              <a:ext uri="{FF2B5EF4-FFF2-40B4-BE49-F238E27FC236}">
                <a16:creationId xmlns:a16="http://schemas.microsoft.com/office/drawing/2014/main" id="{4699C01B-EF03-3B14-67AC-C6DDC9D07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327AAB5E-3B63-B5AC-8B24-AEC43A0B9ABA}"/>
              </a:ext>
            </a:extLst>
          </p:cNvPr>
          <p:cNvSpPr/>
          <p:nvPr/>
        </p:nvSpPr>
        <p:spPr>
          <a:xfrm>
            <a:off x="601860" y="1622640"/>
            <a:ext cx="7593211" cy="4614387"/>
          </a:xfrm>
          <a:prstGeom prst="roundRect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ABA21D8A-138A-7546-B768-21C1DA6B72CD}"/>
              </a:ext>
            </a:extLst>
          </p:cNvPr>
          <p:cNvGrpSpPr/>
          <p:nvPr/>
        </p:nvGrpSpPr>
        <p:grpSpPr>
          <a:xfrm>
            <a:off x="6550925" y="0"/>
            <a:ext cx="5641076" cy="6858000"/>
            <a:chOff x="6550925" y="0"/>
            <a:chExt cx="5641076" cy="6858000"/>
          </a:xfrm>
        </p:grpSpPr>
        <p:pic>
          <p:nvPicPr>
            <p:cNvPr id="24" name="Imagen 23" descr="Imagen que contiene interior, tabla, computadora, ventana&#10;&#10;Descripción generada automáticamente">
              <a:extLst>
                <a:ext uri="{FF2B5EF4-FFF2-40B4-BE49-F238E27FC236}">
                  <a16:creationId xmlns:a16="http://schemas.microsoft.com/office/drawing/2014/main" id="{573857DF-9EA7-B1C8-712C-F5EF53259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965" b="7650"/>
            <a:stretch/>
          </p:blipFill>
          <p:spPr>
            <a:xfrm>
              <a:off x="6550925" y="0"/>
              <a:ext cx="5641076" cy="6858000"/>
            </a:xfrm>
            <a:prstGeom prst="rect">
              <a:avLst/>
            </a:prstGeom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61399133-E593-B5F7-72B4-F720E8B7C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384" r="10127"/>
            <a:stretch/>
          </p:blipFill>
          <p:spPr>
            <a:xfrm>
              <a:off x="8256896" y="2469946"/>
              <a:ext cx="2522002" cy="1610736"/>
            </a:xfrm>
            <a:prstGeom prst="rect">
              <a:avLst/>
            </a:prstGeom>
          </p:spPr>
        </p:pic>
        <p:sp>
          <p:nvSpPr>
            <p:cNvPr id="26" name="Google Shape;646;p58">
              <a:extLst>
                <a:ext uri="{FF2B5EF4-FFF2-40B4-BE49-F238E27FC236}">
                  <a16:creationId xmlns:a16="http://schemas.microsoft.com/office/drawing/2014/main" id="{628F5E05-E539-7011-4539-94C242BE935D}"/>
                </a:ext>
              </a:extLst>
            </p:cNvPr>
            <p:cNvSpPr/>
            <p:nvPr/>
          </p:nvSpPr>
          <p:spPr>
            <a:xfrm>
              <a:off x="9365407" y="3098294"/>
              <a:ext cx="414985" cy="41498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47;p58">
              <a:extLst>
                <a:ext uri="{FF2B5EF4-FFF2-40B4-BE49-F238E27FC236}">
                  <a16:creationId xmlns:a16="http://schemas.microsoft.com/office/drawing/2014/main" id="{CB2FE6CE-358B-DA6E-144D-5BE6115648F4}"/>
                </a:ext>
              </a:extLst>
            </p:cNvPr>
            <p:cNvSpPr/>
            <p:nvPr/>
          </p:nvSpPr>
          <p:spPr>
            <a:xfrm rot="5400000">
              <a:off x="9488816" y="3199249"/>
              <a:ext cx="246390" cy="213112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rgbClr val="FDFDF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162;p38">
            <a:extLst>
              <a:ext uri="{FF2B5EF4-FFF2-40B4-BE49-F238E27FC236}">
                <a16:creationId xmlns:a16="http://schemas.microsoft.com/office/drawing/2014/main" id="{239BD1F0-AC91-9BB6-4F2C-CFB3F472C852}"/>
              </a:ext>
            </a:extLst>
          </p:cNvPr>
          <p:cNvSpPr txBox="1">
            <a:spLocks/>
          </p:cNvSpPr>
          <p:nvPr/>
        </p:nvSpPr>
        <p:spPr>
          <a:xfrm>
            <a:off x="701463" y="5407323"/>
            <a:ext cx="4977390" cy="597691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800" b="1" dirty="0">
                <a:solidFill>
                  <a:schemeClr val="bg1"/>
                </a:solidFill>
                <a:latin typeface="Montserrat" pitchFamily="2" charset="0"/>
              </a:rPr>
              <a:t>Texto importante</a:t>
            </a:r>
          </a:p>
        </p:txBody>
      </p:sp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65542AF5-A74E-EA8C-5DC0-4898F632DE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7" name="Google Shape;165;p38">
            <a:extLst>
              <a:ext uri="{FF2B5EF4-FFF2-40B4-BE49-F238E27FC236}">
                <a16:creationId xmlns:a16="http://schemas.microsoft.com/office/drawing/2014/main" id="{CFFEA928-1729-8BA2-2FC8-220CA83B4803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Elipse 8">
            <a:extLst>
              <a:ext uri="{FF2B5EF4-FFF2-40B4-BE49-F238E27FC236}">
                <a16:creationId xmlns:a16="http://schemas.microsoft.com/office/drawing/2014/main" id="{9F8092F7-A344-11CD-039B-16330B5A90C9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07468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2" name="Google Shape;162;p38">
            <a:extLst>
              <a:ext uri="{FF2B5EF4-FFF2-40B4-BE49-F238E27FC236}">
                <a16:creationId xmlns:a16="http://schemas.microsoft.com/office/drawing/2014/main" id="{1B8F1F8C-2FCC-6A74-8047-146EC5C9DFA2}"/>
              </a:ext>
            </a:extLst>
          </p:cNvPr>
          <p:cNvSpPr txBox="1">
            <a:spLocks/>
          </p:cNvSpPr>
          <p:nvPr/>
        </p:nvSpPr>
        <p:spPr>
          <a:xfrm>
            <a:off x="1074680" y="4184467"/>
            <a:ext cx="4155401" cy="1050893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endParaRPr lang="es-CO" sz="24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14" name="Google Shape;162;p38">
            <a:extLst>
              <a:ext uri="{FF2B5EF4-FFF2-40B4-BE49-F238E27FC236}">
                <a16:creationId xmlns:a16="http://schemas.microsoft.com/office/drawing/2014/main" id="{F30B24F8-F8B8-0F81-E9B0-8CC5ED5C0B04}"/>
              </a:ext>
            </a:extLst>
          </p:cNvPr>
          <p:cNvSpPr txBox="1">
            <a:spLocks/>
          </p:cNvSpPr>
          <p:nvPr/>
        </p:nvSpPr>
        <p:spPr>
          <a:xfrm>
            <a:off x="1205893" y="3116945"/>
            <a:ext cx="4155401" cy="1050893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endParaRPr lang="es-CO" sz="24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15" name="Google Shape;162;p38">
            <a:extLst>
              <a:ext uri="{FF2B5EF4-FFF2-40B4-BE49-F238E27FC236}">
                <a16:creationId xmlns:a16="http://schemas.microsoft.com/office/drawing/2014/main" id="{5699807E-4766-CA7D-DCBF-3EAD1D74582B}"/>
              </a:ext>
            </a:extLst>
          </p:cNvPr>
          <p:cNvSpPr txBox="1">
            <a:spLocks/>
          </p:cNvSpPr>
          <p:nvPr/>
        </p:nvSpPr>
        <p:spPr>
          <a:xfrm>
            <a:off x="663686" y="2042737"/>
            <a:ext cx="4977390" cy="79982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4800" b="1" dirty="0">
                <a:solidFill>
                  <a:schemeClr val="bg1"/>
                </a:solidFill>
                <a:latin typeface="Montserrat" pitchFamily="2" charset="0"/>
              </a:rPr>
              <a:t>Título video</a:t>
            </a:r>
          </a:p>
        </p:txBody>
      </p:sp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0A2991E8-6222-CCE6-45B1-48642C913C9E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5" name="Imagen 4" descr="Logotipo&#10;&#10;El contenido generado por IA puede ser incorrecto.">
            <a:extLst>
              <a:ext uri="{FF2B5EF4-FFF2-40B4-BE49-F238E27FC236}">
                <a16:creationId xmlns:a16="http://schemas.microsoft.com/office/drawing/2014/main" id="{754859B8-5DF1-80F4-F8E3-07C56E343F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2585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1559</TotalTime>
  <Words>1121</Words>
  <Application>Microsoft Office PowerPoint</Application>
  <PresentationFormat>Panorámica</PresentationFormat>
  <Paragraphs>94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2" baseType="lpstr">
      <vt:lpstr>Aptos</vt:lpstr>
      <vt:lpstr>Arial</vt:lpstr>
      <vt:lpstr>Montserrat</vt:lpstr>
      <vt:lpstr>Montserrat Light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Luz Adriana Ángel Toro</dc:creator>
  <cp:lastModifiedBy>Luz Adriana Ángel Toro</cp:lastModifiedBy>
  <cp:revision>2</cp:revision>
  <dcterms:created xsi:type="dcterms:W3CDTF">2025-01-15T19:38:23Z</dcterms:created>
  <dcterms:modified xsi:type="dcterms:W3CDTF">2025-12-24T13:46:22Z</dcterms:modified>
</cp:coreProperties>
</file>