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7" r:id="rId15"/>
    <p:sldId id="286" r:id="rId16"/>
    <p:sldId id="285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683"/>
    <a:srgbClr val="008CCD"/>
    <a:srgbClr val="0F6FA8"/>
    <a:srgbClr val="21B8C8"/>
    <a:srgbClr val="E3810B"/>
    <a:srgbClr val="FFC71F"/>
    <a:srgbClr val="B1D40D"/>
    <a:srgbClr val="982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E441C-301E-4746-AF5E-25FEDC056470}" v="33" dt="2025-12-30T14:17:08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Adriana Ángel Toro" userId="a2eb6327-1ec8-444c-98e8-718fad362763" providerId="ADAL" clId="{7F4FCC81-B788-4105-8DA9-5CF139C79C5D}"/>
    <pc:docChg chg="undo custSel modSld modMainMaster">
      <pc:chgData name="Luz Adriana Ángel Toro" userId="a2eb6327-1ec8-444c-98e8-718fad362763" providerId="ADAL" clId="{7F4FCC81-B788-4105-8DA9-5CF139C79C5D}" dt="2025-12-30T14:17:08.695" v="95"/>
      <pc:docMkLst>
        <pc:docMk/>
      </pc:docMkLst>
      <pc:sldChg chg="addSp delSp modSp mod">
        <pc:chgData name="Luz Adriana Ángel Toro" userId="a2eb6327-1ec8-444c-98e8-718fad362763" providerId="ADAL" clId="{7F4FCC81-B788-4105-8DA9-5CF139C79C5D}" dt="2025-12-30T14:11:51.008" v="17" actId="1036"/>
        <pc:sldMkLst>
          <pc:docMk/>
          <pc:sldMk cId="3309961821" sldId="274"/>
        </pc:sldMkLst>
        <pc:spChg chg="add mod">
          <ac:chgData name="Luz Adriana Ángel Toro" userId="a2eb6327-1ec8-444c-98e8-718fad362763" providerId="ADAL" clId="{7F4FCC81-B788-4105-8DA9-5CF139C79C5D}" dt="2025-12-30T14:11:43.718" v="12"/>
          <ac:spMkLst>
            <pc:docMk/>
            <pc:sldMk cId="3309961821" sldId="274"/>
            <ac:spMk id="2" creationId="{059503F1-1932-BCB1-5C5B-8C04A717E172}"/>
          </ac:spMkLst>
        </pc:spChg>
        <pc:spChg chg="del">
          <ac:chgData name="Luz Adriana Ángel Toro" userId="a2eb6327-1ec8-444c-98e8-718fad362763" providerId="ADAL" clId="{7F4FCC81-B788-4105-8DA9-5CF139C79C5D}" dt="2025-12-30T14:11:42.609" v="11" actId="478"/>
          <ac:spMkLst>
            <pc:docMk/>
            <pc:sldMk cId="3309961821" sldId="274"/>
            <ac:spMk id="16" creationId="{A46EACCA-8EF8-30E7-5EEA-6917A383A3EF}"/>
          </ac:spMkLst>
        </pc:spChg>
        <pc:grpChg chg="mod">
          <ac:chgData name="Luz Adriana Ángel Toro" userId="a2eb6327-1ec8-444c-98e8-718fad362763" providerId="ADAL" clId="{7F4FCC81-B788-4105-8DA9-5CF139C79C5D}" dt="2025-12-30T14:11:51.008" v="17" actId="1036"/>
          <ac:grpSpMkLst>
            <pc:docMk/>
            <pc:sldMk cId="3309961821" sldId="274"/>
            <ac:grpSpMk id="11" creationId="{20A0A789-772F-37FA-0A69-0E2F213CFFF5}"/>
          </ac:grpSpMkLst>
        </pc:grpChg>
        <pc:picChg chg="mod modCrop">
          <ac:chgData name="Luz Adriana Ángel Toro" userId="a2eb6327-1ec8-444c-98e8-718fad362763" providerId="ADAL" clId="{7F4FCC81-B788-4105-8DA9-5CF139C79C5D}" dt="2025-12-30T14:11:29.522" v="7" actId="732"/>
          <ac:picMkLst>
            <pc:docMk/>
            <pc:sldMk cId="3309961821" sldId="274"/>
            <ac:picMk id="3" creationId="{A6EC11CA-E3F9-4B24-5294-00D0D3B897F5}"/>
          </ac:picMkLst>
        </pc:picChg>
        <pc:picChg chg="add mod">
          <ac:chgData name="Luz Adriana Ángel Toro" userId="a2eb6327-1ec8-444c-98e8-718fad362763" providerId="ADAL" clId="{7F4FCC81-B788-4105-8DA9-5CF139C79C5D}" dt="2025-12-30T14:11:43.718" v="12"/>
          <ac:picMkLst>
            <pc:docMk/>
            <pc:sldMk cId="3309961821" sldId="274"/>
            <ac:picMk id="5" creationId="{35CA7A67-413E-58DC-AD4A-7C86D3936A68}"/>
          </ac:picMkLst>
        </pc:picChg>
        <pc:picChg chg="del">
          <ac:chgData name="Luz Adriana Ángel Toro" userId="a2eb6327-1ec8-444c-98e8-718fad362763" providerId="ADAL" clId="{7F4FCC81-B788-4105-8DA9-5CF139C79C5D}" dt="2025-12-30T14:11:42.609" v="11" actId="478"/>
          <ac:picMkLst>
            <pc:docMk/>
            <pc:sldMk cId="3309961821" sldId="274"/>
            <ac:picMk id="18" creationId="{96F72D45-B00E-4213-3D49-97858CE605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1:55.541" v="19"/>
        <pc:sldMkLst>
          <pc:docMk/>
          <pc:sldMk cId="2131430886" sldId="275"/>
        </pc:sldMkLst>
        <pc:spChg chg="add mod">
          <ac:chgData name="Luz Adriana Ángel Toro" userId="a2eb6327-1ec8-444c-98e8-718fad362763" providerId="ADAL" clId="{7F4FCC81-B788-4105-8DA9-5CF139C79C5D}" dt="2025-12-30T14:11:55.541" v="19"/>
          <ac:spMkLst>
            <pc:docMk/>
            <pc:sldMk cId="2131430886" sldId="275"/>
            <ac:spMk id="4" creationId="{8F2A449A-354E-486B-48C6-583610B96113}"/>
          </ac:spMkLst>
        </pc:spChg>
        <pc:spChg chg="del">
          <ac:chgData name="Luz Adriana Ángel Toro" userId="a2eb6327-1ec8-444c-98e8-718fad362763" providerId="ADAL" clId="{7F4FCC81-B788-4105-8DA9-5CF139C79C5D}" dt="2025-12-30T14:11:55.250" v="18" actId="478"/>
          <ac:spMkLst>
            <pc:docMk/>
            <pc:sldMk cId="2131430886" sldId="275"/>
            <ac:spMk id="11" creationId="{0994380E-3CFE-3C53-90CE-5DEA73D0E6B8}"/>
          </ac:spMkLst>
        </pc:spChg>
        <pc:picChg chg="del">
          <ac:chgData name="Luz Adriana Ángel Toro" userId="a2eb6327-1ec8-444c-98e8-718fad362763" providerId="ADAL" clId="{7F4FCC81-B788-4105-8DA9-5CF139C79C5D}" dt="2025-12-30T14:11:55.250" v="18" actId="478"/>
          <ac:picMkLst>
            <pc:docMk/>
            <pc:sldMk cId="2131430886" sldId="275"/>
            <ac:picMk id="13" creationId="{4E23B661-3E0C-2D3F-E2AC-15DFB1C92230}"/>
          </ac:picMkLst>
        </pc:picChg>
        <pc:picChg chg="add mod">
          <ac:chgData name="Luz Adriana Ángel Toro" userId="a2eb6327-1ec8-444c-98e8-718fad362763" providerId="ADAL" clId="{7F4FCC81-B788-4105-8DA9-5CF139C79C5D}" dt="2025-12-30T14:11:55.541" v="19"/>
          <ac:picMkLst>
            <pc:docMk/>
            <pc:sldMk cId="2131430886" sldId="275"/>
            <ac:picMk id="14" creationId="{1BE552C9-6E16-EA1F-C640-CD96868F43AB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2:07.310" v="22" actId="207"/>
        <pc:sldMkLst>
          <pc:docMk/>
          <pc:sldMk cId="4025004135" sldId="276"/>
        </pc:sldMkLst>
        <pc:spChg chg="add mod">
          <ac:chgData name="Luz Adriana Ángel Toro" userId="a2eb6327-1ec8-444c-98e8-718fad362763" providerId="ADAL" clId="{7F4FCC81-B788-4105-8DA9-5CF139C79C5D}" dt="2025-12-30T14:12:07.310" v="22" actId="207"/>
          <ac:spMkLst>
            <pc:docMk/>
            <pc:sldMk cId="4025004135" sldId="276"/>
            <ac:spMk id="3" creationId="{A088ABAC-E217-ADD6-C77D-55F412A1A852}"/>
          </ac:spMkLst>
        </pc:spChg>
        <pc:spChg chg="del">
          <ac:chgData name="Luz Adriana Ángel Toro" userId="a2eb6327-1ec8-444c-98e8-718fad362763" providerId="ADAL" clId="{7F4FCC81-B788-4105-8DA9-5CF139C79C5D}" dt="2025-12-30T14:12:00.627" v="20" actId="478"/>
          <ac:spMkLst>
            <pc:docMk/>
            <pc:sldMk cId="4025004135" sldId="276"/>
            <ac:spMk id="14" creationId="{75265F28-36B3-EE6B-5E67-A5BA3BD9A96B}"/>
          </ac:spMkLst>
        </pc:spChg>
        <pc:picChg chg="del">
          <ac:chgData name="Luz Adriana Ángel Toro" userId="a2eb6327-1ec8-444c-98e8-718fad362763" providerId="ADAL" clId="{7F4FCC81-B788-4105-8DA9-5CF139C79C5D}" dt="2025-12-30T14:12:00.627" v="20" actId="478"/>
          <ac:picMkLst>
            <pc:docMk/>
            <pc:sldMk cId="4025004135" sldId="276"/>
            <ac:picMk id="5" creationId="{85E4B989-4E88-707F-1E66-D88B3159D9D4}"/>
          </ac:picMkLst>
        </pc:picChg>
        <pc:picChg chg="add mod">
          <ac:chgData name="Luz Adriana Ángel Toro" userId="a2eb6327-1ec8-444c-98e8-718fad362763" providerId="ADAL" clId="{7F4FCC81-B788-4105-8DA9-5CF139C79C5D}" dt="2025-12-30T14:12:01.030" v="21"/>
          <ac:picMkLst>
            <pc:docMk/>
            <pc:sldMk cId="4025004135" sldId="276"/>
            <ac:picMk id="18" creationId="{FA8E52BC-573B-A751-CE6E-7D53843FB2E2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2:11.622" v="24"/>
        <pc:sldMkLst>
          <pc:docMk/>
          <pc:sldMk cId="608181576" sldId="277"/>
        </pc:sldMkLst>
        <pc:spChg chg="del">
          <ac:chgData name="Luz Adriana Ángel Toro" userId="a2eb6327-1ec8-444c-98e8-718fad362763" providerId="ADAL" clId="{7F4FCC81-B788-4105-8DA9-5CF139C79C5D}" dt="2025-12-30T14:12:11.393" v="23" actId="478"/>
          <ac:spMkLst>
            <pc:docMk/>
            <pc:sldMk cId="608181576" sldId="277"/>
            <ac:spMk id="26" creationId="{69186F42-76F0-FFF4-7060-0541D9C6FF58}"/>
          </ac:spMkLst>
        </pc:spChg>
        <pc:spChg chg="add mod">
          <ac:chgData name="Luz Adriana Ángel Toro" userId="a2eb6327-1ec8-444c-98e8-718fad362763" providerId="ADAL" clId="{7F4FCC81-B788-4105-8DA9-5CF139C79C5D}" dt="2025-12-30T14:12:11.622" v="24"/>
          <ac:spMkLst>
            <pc:docMk/>
            <pc:sldMk cId="608181576" sldId="277"/>
            <ac:spMk id="30" creationId="{B0FFE9C9-5F40-C357-B38B-FC32C0CDD41F}"/>
          </ac:spMkLst>
        </pc:spChg>
        <pc:picChg chg="del">
          <ac:chgData name="Luz Adriana Ángel Toro" userId="a2eb6327-1ec8-444c-98e8-718fad362763" providerId="ADAL" clId="{7F4FCC81-B788-4105-8DA9-5CF139C79C5D}" dt="2025-12-30T14:12:11.393" v="23" actId="478"/>
          <ac:picMkLst>
            <pc:docMk/>
            <pc:sldMk cId="608181576" sldId="277"/>
            <ac:picMk id="29" creationId="{CBD6A224-E91C-1A8B-9131-99B4CD20A071}"/>
          </ac:picMkLst>
        </pc:picChg>
        <pc:picChg chg="add mod">
          <ac:chgData name="Luz Adriana Ángel Toro" userId="a2eb6327-1ec8-444c-98e8-718fad362763" providerId="ADAL" clId="{7F4FCC81-B788-4105-8DA9-5CF139C79C5D}" dt="2025-12-30T14:12:11.622" v="24"/>
          <ac:picMkLst>
            <pc:docMk/>
            <pc:sldMk cId="608181576" sldId="277"/>
            <ac:picMk id="31" creationId="{3F0DDC1E-A399-9E57-504B-49EE2BB8DB1C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2:23.206" v="26"/>
        <pc:sldMkLst>
          <pc:docMk/>
          <pc:sldMk cId="390541515" sldId="278"/>
        </pc:sldMkLst>
        <pc:spChg chg="add mod">
          <ac:chgData name="Luz Adriana Ángel Toro" userId="a2eb6327-1ec8-444c-98e8-718fad362763" providerId="ADAL" clId="{7F4FCC81-B788-4105-8DA9-5CF139C79C5D}" dt="2025-12-30T14:12:23.206" v="26"/>
          <ac:spMkLst>
            <pc:docMk/>
            <pc:sldMk cId="390541515" sldId="278"/>
            <ac:spMk id="6" creationId="{03B8EAB9-4579-B727-D809-60961524F555}"/>
          </ac:spMkLst>
        </pc:spChg>
        <pc:spChg chg="del">
          <ac:chgData name="Luz Adriana Ángel Toro" userId="a2eb6327-1ec8-444c-98e8-718fad362763" providerId="ADAL" clId="{7F4FCC81-B788-4105-8DA9-5CF139C79C5D}" dt="2025-12-30T14:12:22.961" v="25" actId="478"/>
          <ac:spMkLst>
            <pc:docMk/>
            <pc:sldMk cId="390541515" sldId="278"/>
            <ac:spMk id="11" creationId="{A46EACCA-8EF8-30E7-5EEA-6917A383A3EF}"/>
          </ac:spMkLst>
        </pc:spChg>
        <pc:picChg chg="add mod">
          <ac:chgData name="Luz Adriana Ángel Toro" userId="a2eb6327-1ec8-444c-98e8-718fad362763" providerId="ADAL" clId="{7F4FCC81-B788-4105-8DA9-5CF139C79C5D}" dt="2025-12-30T14:12:23.206" v="26"/>
          <ac:picMkLst>
            <pc:docMk/>
            <pc:sldMk cId="390541515" sldId="278"/>
            <ac:picMk id="7" creationId="{6EE63EED-EDCB-025F-1C1A-D83384B3A86B}"/>
          </ac:picMkLst>
        </pc:picChg>
        <pc:picChg chg="del">
          <ac:chgData name="Luz Adriana Ángel Toro" userId="a2eb6327-1ec8-444c-98e8-718fad362763" providerId="ADAL" clId="{7F4FCC81-B788-4105-8DA9-5CF139C79C5D}" dt="2025-12-30T14:12:22.961" v="25" actId="478"/>
          <ac:picMkLst>
            <pc:docMk/>
            <pc:sldMk cId="390541515" sldId="278"/>
            <ac:picMk id="13" creationId="{96F72D45-B00E-4213-3D49-97858CE605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05.327" v="29" actId="207"/>
        <pc:sldMkLst>
          <pc:docMk/>
          <pc:sldMk cId="2129053561" sldId="279"/>
        </pc:sldMkLst>
        <pc:spChg chg="del">
          <ac:chgData name="Luz Adriana Ángel Toro" userId="a2eb6327-1ec8-444c-98e8-718fad362763" providerId="ADAL" clId="{7F4FCC81-B788-4105-8DA9-5CF139C79C5D}" dt="2025-12-30T14:12:57.233" v="27" actId="478"/>
          <ac:spMkLst>
            <pc:docMk/>
            <pc:sldMk cId="2129053561" sldId="279"/>
            <ac:spMk id="4" creationId="{55E3C4E1-C95A-A645-BF81-D85A3F19E6C6}"/>
          </ac:spMkLst>
        </pc:spChg>
        <pc:spChg chg="add mod">
          <ac:chgData name="Luz Adriana Ángel Toro" userId="a2eb6327-1ec8-444c-98e8-718fad362763" providerId="ADAL" clId="{7F4FCC81-B788-4105-8DA9-5CF139C79C5D}" dt="2025-12-30T14:13:05.327" v="29" actId="207"/>
          <ac:spMkLst>
            <pc:docMk/>
            <pc:sldMk cId="2129053561" sldId="279"/>
            <ac:spMk id="14" creationId="{46F764E1-A860-58CD-A6E5-178643B3F2D0}"/>
          </ac:spMkLst>
        </pc:spChg>
        <pc:picChg chg="del">
          <ac:chgData name="Luz Adriana Ángel Toro" userId="a2eb6327-1ec8-444c-98e8-718fad362763" providerId="ADAL" clId="{7F4FCC81-B788-4105-8DA9-5CF139C79C5D}" dt="2025-12-30T14:12:57.233" v="27" actId="478"/>
          <ac:picMkLst>
            <pc:docMk/>
            <pc:sldMk cId="2129053561" sldId="279"/>
            <ac:picMk id="7" creationId="{C137A42A-8E27-A312-8084-E25F331F1E66}"/>
          </ac:picMkLst>
        </pc:picChg>
        <pc:picChg chg="add mod">
          <ac:chgData name="Luz Adriana Ángel Toro" userId="a2eb6327-1ec8-444c-98e8-718fad362763" providerId="ADAL" clId="{7F4FCC81-B788-4105-8DA9-5CF139C79C5D}" dt="2025-12-30T14:12:57.526" v="28"/>
          <ac:picMkLst>
            <pc:docMk/>
            <pc:sldMk cId="2129053561" sldId="279"/>
            <ac:picMk id="15" creationId="{013AB5FC-AF90-63F3-9D72-3EA5BB9A7887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09.126" v="31"/>
        <pc:sldMkLst>
          <pc:docMk/>
          <pc:sldMk cId="2154258542" sldId="280"/>
        </pc:sldMkLst>
        <pc:spChg chg="add mod">
          <ac:chgData name="Luz Adriana Ángel Toro" userId="a2eb6327-1ec8-444c-98e8-718fad362763" providerId="ADAL" clId="{7F4FCC81-B788-4105-8DA9-5CF139C79C5D}" dt="2025-12-30T14:13:09.126" v="31"/>
          <ac:spMkLst>
            <pc:docMk/>
            <pc:sldMk cId="2154258542" sldId="280"/>
            <ac:spMk id="5" creationId="{E6CB7D2B-AA54-4E8D-006C-B03D0B695337}"/>
          </ac:spMkLst>
        </pc:spChg>
        <pc:spChg chg="del">
          <ac:chgData name="Luz Adriana Ángel Toro" userId="a2eb6327-1ec8-444c-98e8-718fad362763" providerId="ADAL" clId="{7F4FCC81-B788-4105-8DA9-5CF139C79C5D}" dt="2025-12-30T14:13:08.865" v="30" actId="478"/>
          <ac:spMkLst>
            <pc:docMk/>
            <pc:sldMk cId="2154258542" sldId="280"/>
            <ac:spMk id="8" creationId="{11A3601E-CFD1-CF62-9CE5-2E401AD3DC5F}"/>
          </ac:spMkLst>
        </pc:spChg>
        <pc:picChg chg="add mod">
          <ac:chgData name="Luz Adriana Ángel Toro" userId="a2eb6327-1ec8-444c-98e8-718fad362763" providerId="ADAL" clId="{7F4FCC81-B788-4105-8DA9-5CF139C79C5D}" dt="2025-12-30T14:13:09.126" v="31"/>
          <ac:picMkLst>
            <pc:docMk/>
            <pc:sldMk cId="2154258542" sldId="280"/>
            <ac:picMk id="12" creationId="{BA471F56-191B-30C9-A31E-A2F86C080D5D}"/>
          </ac:picMkLst>
        </pc:picChg>
        <pc:picChg chg="del">
          <ac:chgData name="Luz Adriana Ángel Toro" userId="a2eb6327-1ec8-444c-98e8-718fad362763" providerId="ADAL" clId="{7F4FCC81-B788-4105-8DA9-5CF139C79C5D}" dt="2025-12-30T14:13:08.865" v="30" actId="478"/>
          <ac:picMkLst>
            <pc:docMk/>
            <pc:sldMk cId="2154258542" sldId="280"/>
            <ac:picMk id="13" creationId="{3D991B02-7571-8B94-1AB5-1389B4F2878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13.574" v="33"/>
        <pc:sldMkLst>
          <pc:docMk/>
          <pc:sldMk cId="2431057990" sldId="281"/>
        </pc:sldMkLst>
        <pc:spChg chg="del">
          <ac:chgData name="Luz Adriana Ángel Toro" userId="a2eb6327-1ec8-444c-98e8-718fad362763" providerId="ADAL" clId="{7F4FCC81-B788-4105-8DA9-5CF139C79C5D}" dt="2025-12-30T14:13:13.314" v="32" actId="478"/>
          <ac:spMkLst>
            <pc:docMk/>
            <pc:sldMk cId="2431057990" sldId="281"/>
            <ac:spMk id="5" creationId="{A7DCD94A-D5FE-B61B-8442-823DC96B7691}"/>
          </ac:spMkLst>
        </pc:spChg>
        <pc:spChg chg="add mod">
          <ac:chgData name="Luz Adriana Ángel Toro" userId="a2eb6327-1ec8-444c-98e8-718fad362763" providerId="ADAL" clId="{7F4FCC81-B788-4105-8DA9-5CF139C79C5D}" dt="2025-12-30T14:13:13.574" v="33"/>
          <ac:spMkLst>
            <pc:docMk/>
            <pc:sldMk cId="2431057990" sldId="281"/>
            <ac:spMk id="8" creationId="{A75E5518-A69A-9E8F-D501-50DAAE67F616}"/>
          </ac:spMkLst>
        </pc:spChg>
        <pc:picChg chg="del">
          <ac:chgData name="Luz Adriana Ángel Toro" userId="a2eb6327-1ec8-444c-98e8-718fad362763" providerId="ADAL" clId="{7F4FCC81-B788-4105-8DA9-5CF139C79C5D}" dt="2025-12-30T14:13:13.314" v="32" actId="478"/>
          <ac:picMkLst>
            <pc:docMk/>
            <pc:sldMk cId="2431057990" sldId="281"/>
            <ac:picMk id="6" creationId="{10A7037D-DE65-2E7E-E9C6-54F7CE4D0C03}"/>
          </ac:picMkLst>
        </pc:picChg>
        <pc:picChg chg="add mod">
          <ac:chgData name="Luz Adriana Ángel Toro" userId="a2eb6327-1ec8-444c-98e8-718fad362763" providerId="ADAL" clId="{7F4FCC81-B788-4105-8DA9-5CF139C79C5D}" dt="2025-12-30T14:13:13.574" v="33"/>
          <ac:picMkLst>
            <pc:docMk/>
            <pc:sldMk cId="2431057990" sldId="281"/>
            <ac:picMk id="17" creationId="{878DE4EC-6F52-2DB0-9DDB-8017C2AF0EB5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18.983" v="35"/>
        <pc:sldMkLst>
          <pc:docMk/>
          <pc:sldMk cId="3398545724" sldId="282"/>
        </pc:sldMkLst>
        <pc:spChg chg="add mod">
          <ac:chgData name="Luz Adriana Ángel Toro" userId="a2eb6327-1ec8-444c-98e8-718fad362763" providerId="ADAL" clId="{7F4FCC81-B788-4105-8DA9-5CF139C79C5D}" dt="2025-12-30T14:13:18.983" v="35"/>
          <ac:spMkLst>
            <pc:docMk/>
            <pc:sldMk cId="3398545724" sldId="282"/>
            <ac:spMk id="8" creationId="{DE37D216-F265-492C-8B6C-A83FAE392031}"/>
          </ac:spMkLst>
        </pc:spChg>
        <pc:spChg chg="del">
          <ac:chgData name="Luz Adriana Ángel Toro" userId="a2eb6327-1ec8-444c-98e8-718fad362763" providerId="ADAL" clId="{7F4FCC81-B788-4105-8DA9-5CF139C79C5D}" dt="2025-12-30T14:13:18.657" v="34" actId="478"/>
          <ac:spMkLst>
            <pc:docMk/>
            <pc:sldMk cId="3398545724" sldId="282"/>
            <ac:spMk id="11" creationId="{5665E61C-0EB9-5FD9-73FC-5A15BACECFDC}"/>
          </ac:spMkLst>
        </pc:spChg>
        <pc:picChg chg="add mod">
          <ac:chgData name="Luz Adriana Ángel Toro" userId="a2eb6327-1ec8-444c-98e8-718fad362763" providerId="ADAL" clId="{7F4FCC81-B788-4105-8DA9-5CF139C79C5D}" dt="2025-12-30T14:13:18.983" v="35"/>
          <ac:picMkLst>
            <pc:docMk/>
            <pc:sldMk cId="3398545724" sldId="282"/>
            <ac:picMk id="9" creationId="{E5DBF360-F4A7-565E-1942-06288A1A1A06}"/>
          </ac:picMkLst>
        </pc:picChg>
        <pc:picChg chg="del">
          <ac:chgData name="Luz Adriana Ángel Toro" userId="a2eb6327-1ec8-444c-98e8-718fad362763" providerId="ADAL" clId="{7F4FCC81-B788-4105-8DA9-5CF139C79C5D}" dt="2025-12-30T14:13:18.657" v="34" actId="478"/>
          <ac:picMkLst>
            <pc:docMk/>
            <pc:sldMk cId="3398545724" sldId="282"/>
            <ac:picMk id="13" creationId="{DD23F937-46AC-B4C0-3199-0B904C4D78C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29.938" v="38" actId="207"/>
        <pc:sldMkLst>
          <pc:docMk/>
          <pc:sldMk cId="1840589131" sldId="283"/>
        </pc:sldMkLst>
        <pc:spChg chg="add mod">
          <ac:chgData name="Luz Adriana Ángel Toro" userId="a2eb6327-1ec8-444c-98e8-718fad362763" providerId="ADAL" clId="{7F4FCC81-B788-4105-8DA9-5CF139C79C5D}" dt="2025-12-30T14:13:29.938" v="38" actId="207"/>
          <ac:spMkLst>
            <pc:docMk/>
            <pc:sldMk cId="1840589131" sldId="283"/>
            <ac:spMk id="26" creationId="{80B5EC6F-EF98-2B36-B87B-8051F0834E5E}"/>
          </ac:spMkLst>
        </pc:spChg>
        <pc:spChg chg="del">
          <ac:chgData name="Luz Adriana Ángel Toro" userId="a2eb6327-1ec8-444c-98e8-718fad362763" providerId="ADAL" clId="{7F4FCC81-B788-4105-8DA9-5CF139C79C5D}" dt="2025-12-30T14:13:23.602" v="36" actId="478"/>
          <ac:spMkLst>
            <pc:docMk/>
            <pc:sldMk cId="1840589131" sldId="283"/>
            <ac:spMk id="28" creationId="{D2BE8EB5-DB41-E702-1BEA-4AF83647F3CB}"/>
          </ac:spMkLst>
        </pc:spChg>
        <pc:picChg chg="del">
          <ac:chgData name="Luz Adriana Ángel Toro" userId="a2eb6327-1ec8-444c-98e8-718fad362763" providerId="ADAL" clId="{7F4FCC81-B788-4105-8DA9-5CF139C79C5D}" dt="2025-12-30T14:13:23.602" v="36" actId="478"/>
          <ac:picMkLst>
            <pc:docMk/>
            <pc:sldMk cId="1840589131" sldId="283"/>
            <ac:picMk id="30" creationId="{CB697B9F-195A-472D-4594-709A042DDFA5}"/>
          </ac:picMkLst>
        </pc:picChg>
        <pc:picChg chg="add mod">
          <ac:chgData name="Luz Adriana Ángel Toro" userId="a2eb6327-1ec8-444c-98e8-718fad362763" providerId="ADAL" clId="{7F4FCC81-B788-4105-8DA9-5CF139C79C5D}" dt="2025-12-30T14:13:23.847" v="37"/>
          <ac:picMkLst>
            <pc:docMk/>
            <pc:sldMk cId="1840589131" sldId="283"/>
            <ac:picMk id="32" creationId="{FE02BEF1-430A-4BE1-4410-F7A8A69DE04E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33.718" v="40"/>
        <pc:sldMkLst>
          <pc:docMk/>
          <pc:sldMk cId="59710617" sldId="284"/>
        </pc:sldMkLst>
        <pc:spChg chg="add mod">
          <ac:chgData name="Luz Adriana Ángel Toro" userId="a2eb6327-1ec8-444c-98e8-718fad362763" providerId="ADAL" clId="{7F4FCC81-B788-4105-8DA9-5CF139C79C5D}" dt="2025-12-30T14:13:33.718" v="40"/>
          <ac:spMkLst>
            <pc:docMk/>
            <pc:sldMk cId="59710617" sldId="284"/>
            <ac:spMk id="3" creationId="{13BD4811-6B45-508C-5496-D5CA210C2AB0}"/>
          </ac:spMkLst>
        </pc:spChg>
        <pc:spChg chg="del">
          <ac:chgData name="Luz Adriana Ángel Toro" userId="a2eb6327-1ec8-444c-98e8-718fad362763" providerId="ADAL" clId="{7F4FCC81-B788-4105-8DA9-5CF139C79C5D}" dt="2025-12-30T14:13:33.441" v="39" actId="478"/>
          <ac:spMkLst>
            <pc:docMk/>
            <pc:sldMk cId="59710617" sldId="284"/>
            <ac:spMk id="15" creationId="{5815D2EA-3C12-1DEB-3960-CE873DF6F578}"/>
          </ac:spMkLst>
        </pc:spChg>
        <pc:picChg chg="add mod">
          <ac:chgData name="Luz Adriana Ángel Toro" userId="a2eb6327-1ec8-444c-98e8-718fad362763" providerId="ADAL" clId="{7F4FCC81-B788-4105-8DA9-5CF139C79C5D}" dt="2025-12-30T14:13:33.718" v="40"/>
          <ac:picMkLst>
            <pc:docMk/>
            <pc:sldMk cId="59710617" sldId="284"/>
            <ac:picMk id="7" creationId="{AA7072DD-4A05-61AF-7B23-889AC5B84527}"/>
          </ac:picMkLst>
        </pc:picChg>
        <pc:picChg chg="del">
          <ac:chgData name="Luz Adriana Ángel Toro" userId="a2eb6327-1ec8-444c-98e8-718fad362763" providerId="ADAL" clId="{7F4FCC81-B788-4105-8DA9-5CF139C79C5D}" dt="2025-12-30T14:13:33.441" v="39" actId="478"/>
          <ac:picMkLst>
            <pc:docMk/>
            <pc:sldMk cId="59710617" sldId="284"/>
            <ac:picMk id="44" creationId="{279357B8-A237-3864-5B7B-73DB0113FE2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58.107" v="49" actId="207"/>
        <pc:sldMkLst>
          <pc:docMk/>
          <pc:sldMk cId="1348287089" sldId="285"/>
        </pc:sldMkLst>
        <pc:spChg chg="del">
          <ac:chgData name="Luz Adriana Ángel Toro" userId="a2eb6327-1ec8-444c-98e8-718fad362763" providerId="ADAL" clId="{7F4FCC81-B788-4105-8DA9-5CF139C79C5D}" dt="2025-12-30T14:13:50.177" v="46" actId="478"/>
          <ac:spMkLst>
            <pc:docMk/>
            <pc:sldMk cId="1348287089" sldId="285"/>
            <ac:spMk id="10" creationId="{91EC5DE7-A0BA-1601-A0ED-6340F4FA4132}"/>
          </ac:spMkLst>
        </pc:spChg>
        <pc:spChg chg="add mod">
          <ac:chgData name="Luz Adriana Ángel Toro" userId="a2eb6327-1ec8-444c-98e8-718fad362763" providerId="ADAL" clId="{7F4FCC81-B788-4105-8DA9-5CF139C79C5D}" dt="2025-12-30T14:13:58.107" v="49" actId="207"/>
          <ac:spMkLst>
            <pc:docMk/>
            <pc:sldMk cId="1348287089" sldId="285"/>
            <ac:spMk id="14" creationId="{81581D3F-ACE7-979D-675F-730D06BF2C11}"/>
          </ac:spMkLst>
        </pc:spChg>
        <pc:picChg chg="del">
          <ac:chgData name="Luz Adriana Ángel Toro" userId="a2eb6327-1ec8-444c-98e8-718fad362763" providerId="ADAL" clId="{7F4FCC81-B788-4105-8DA9-5CF139C79C5D}" dt="2025-12-30T14:13:50.177" v="46" actId="478"/>
          <ac:picMkLst>
            <pc:docMk/>
            <pc:sldMk cId="1348287089" sldId="285"/>
            <ac:picMk id="12" creationId="{1B87A1A3-A99A-B0E9-1E17-28763C3D2BCD}"/>
          </ac:picMkLst>
        </pc:picChg>
        <pc:picChg chg="add mod">
          <ac:chgData name="Luz Adriana Ángel Toro" userId="a2eb6327-1ec8-444c-98e8-718fad362763" providerId="ADAL" clId="{7F4FCC81-B788-4105-8DA9-5CF139C79C5D}" dt="2025-12-30T14:13:50.438" v="47"/>
          <ac:picMkLst>
            <pc:docMk/>
            <pc:sldMk cId="1348287089" sldId="285"/>
            <ac:picMk id="15" creationId="{250CF398-DDB1-5DD6-856E-93C798EA7DD1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46.214" v="45"/>
        <pc:sldMkLst>
          <pc:docMk/>
          <pc:sldMk cId="1164752054" sldId="286"/>
        </pc:sldMkLst>
        <pc:spChg chg="add mod">
          <ac:chgData name="Luz Adriana Ángel Toro" userId="a2eb6327-1ec8-444c-98e8-718fad362763" providerId="ADAL" clId="{7F4FCC81-B788-4105-8DA9-5CF139C79C5D}" dt="2025-12-30T14:13:46.214" v="45"/>
          <ac:spMkLst>
            <pc:docMk/>
            <pc:sldMk cId="1164752054" sldId="286"/>
            <ac:spMk id="2" creationId="{65DF2990-F1FE-84A4-4EFE-F5AE097EE952}"/>
          </ac:spMkLst>
        </pc:spChg>
        <pc:spChg chg="del">
          <ac:chgData name="Luz Adriana Ángel Toro" userId="a2eb6327-1ec8-444c-98e8-718fad362763" providerId="ADAL" clId="{7F4FCC81-B788-4105-8DA9-5CF139C79C5D}" dt="2025-12-30T14:13:45.953" v="44" actId="478"/>
          <ac:spMkLst>
            <pc:docMk/>
            <pc:sldMk cId="1164752054" sldId="286"/>
            <ac:spMk id="11" creationId="{499BAE53-ECB3-E5FB-BDAF-C136E895B13E}"/>
          </ac:spMkLst>
        </pc:spChg>
        <pc:picChg chg="add mod">
          <ac:chgData name="Luz Adriana Ángel Toro" userId="a2eb6327-1ec8-444c-98e8-718fad362763" providerId="ADAL" clId="{7F4FCC81-B788-4105-8DA9-5CF139C79C5D}" dt="2025-12-30T14:13:46.214" v="45"/>
          <ac:picMkLst>
            <pc:docMk/>
            <pc:sldMk cId="1164752054" sldId="286"/>
            <ac:picMk id="3" creationId="{68C0FBD0-63EA-D6F3-D9E9-48D6FE345638}"/>
          </ac:picMkLst>
        </pc:picChg>
        <pc:picChg chg="del">
          <ac:chgData name="Luz Adriana Ángel Toro" userId="a2eb6327-1ec8-444c-98e8-718fad362763" providerId="ADAL" clId="{7F4FCC81-B788-4105-8DA9-5CF139C79C5D}" dt="2025-12-30T14:13:45.953" v="44" actId="478"/>
          <ac:picMkLst>
            <pc:docMk/>
            <pc:sldMk cId="1164752054" sldId="286"/>
            <ac:picMk id="13" creationId="{6F1BE1E3-EED5-98CC-4385-63D76DC7DA87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4:13:41.700" v="43" actId="207"/>
        <pc:sldMkLst>
          <pc:docMk/>
          <pc:sldMk cId="886885257" sldId="287"/>
        </pc:sldMkLst>
        <pc:spChg chg="del">
          <ac:chgData name="Luz Adriana Ángel Toro" userId="a2eb6327-1ec8-444c-98e8-718fad362763" providerId="ADAL" clId="{7F4FCC81-B788-4105-8DA9-5CF139C79C5D}" dt="2025-12-30T14:13:37.298" v="41" actId="478"/>
          <ac:spMkLst>
            <pc:docMk/>
            <pc:sldMk cId="886885257" sldId="287"/>
            <ac:spMk id="4" creationId="{A925C9F7-EAF6-500F-83CE-5958F74C060E}"/>
          </ac:spMkLst>
        </pc:spChg>
        <pc:spChg chg="add mod">
          <ac:chgData name="Luz Adriana Ángel Toro" userId="a2eb6327-1ec8-444c-98e8-718fad362763" providerId="ADAL" clId="{7F4FCC81-B788-4105-8DA9-5CF139C79C5D}" dt="2025-12-30T14:13:41.700" v="43" actId="207"/>
          <ac:spMkLst>
            <pc:docMk/>
            <pc:sldMk cId="886885257" sldId="287"/>
            <ac:spMk id="6" creationId="{088A7D88-5812-22F6-2849-A561B1A6FF71}"/>
          </ac:spMkLst>
        </pc:spChg>
        <pc:picChg chg="del">
          <ac:chgData name="Luz Adriana Ángel Toro" userId="a2eb6327-1ec8-444c-98e8-718fad362763" providerId="ADAL" clId="{7F4FCC81-B788-4105-8DA9-5CF139C79C5D}" dt="2025-12-30T14:13:37.298" v="41" actId="478"/>
          <ac:picMkLst>
            <pc:docMk/>
            <pc:sldMk cId="886885257" sldId="287"/>
            <ac:picMk id="7" creationId="{530EB987-B8C6-4F6B-049F-89E942A84E9F}"/>
          </ac:picMkLst>
        </pc:picChg>
        <pc:picChg chg="add mod">
          <ac:chgData name="Luz Adriana Ángel Toro" userId="a2eb6327-1ec8-444c-98e8-718fad362763" providerId="ADAL" clId="{7F4FCC81-B788-4105-8DA9-5CF139C79C5D}" dt="2025-12-30T14:13:37.558" v="42"/>
          <ac:picMkLst>
            <pc:docMk/>
            <pc:sldMk cId="886885257" sldId="287"/>
            <ac:picMk id="9" creationId="{0A5BAA02-E48A-FB28-489A-F505839A85D7}"/>
          </ac:picMkLst>
        </pc:picChg>
      </pc:sldChg>
      <pc:sldMasterChg chg="modSldLayout">
        <pc:chgData name="Luz Adriana Ángel Toro" userId="a2eb6327-1ec8-444c-98e8-718fad362763" providerId="ADAL" clId="{7F4FCC81-B788-4105-8DA9-5CF139C79C5D}" dt="2025-12-30T14:17:08.695" v="95"/>
        <pc:sldMasterMkLst>
          <pc:docMk/>
          <pc:sldMasterMk cId="3701710387" sldId="2147483648"/>
        </pc:sldMasterMkLst>
        <pc:sldLayoutChg chg="addSp delSp modSp mod">
          <pc:chgData name="Luz Adriana Ángel Toro" userId="a2eb6327-1ec8-444c-98e8-718fad362763" providerId="ADAL" clId="{7F4FCC81-B788-4105-8DA9-5CF139C79C5D}" dt="2025-12-30T14:14:44.373" v="55"/>
          <pc:sldLayoutMkLst>
            <pc:docMk/>
            <pc:sldMasterMk cId="3701710387" sldId="2147483648"/>
            <pc:sldLayoutMk cId="2231604530" sldId="2147483660"/>
          </pc:sldLayoutMkLst>
          <pc:spChg chg="del">
            <ac:chgData name="Luz Adriana Ángel Toro" userId="a2eb6327-1ec8-444c-98e8-718fad362763" providerId="ADAL" clId="{7F4FCC81-B788-4105-8DA9-5CF139C79C5D}" dt="2025-12-30T14:14:44.114" v="54" actId="478"/>
            <ac:spMkLst>
              <pc:docMk/>
              <pc:sldMasterMk cId="3701710387" sldId="2147483648"/>
              <pc:sldLayoutMk cId="2231604530" sldId="2147483660"/>
              <ac:spMk id="10" creationId="{1FC65C91-1F9A-69F3-CAED-96B291F437DB}"/>
            </ac:spMkLst>
          </pc:spChg>
          <pc:spChg chg="add mod">
            <ac:chgData name="Luz Adriana Ángel Toro" userId="a2eb6327-1ec8-444c-98e8-718fad362763" providerId="ADAL" clId="{7F4FCC81-B788-4105-8DA9-5CF139C79C5D}" dt="2025-12-30T14:14:44.373" v="55"/>
            <ac:spMkLst>
              <pc:docMk/>
              <pc:sldMasterMk cId="3701710387" sldId="2147483648"/>
              <pc:sldLayoutMk cId="2231604530" sldId="2147483660"/>
              <ac:spMk id="17" creationId="{F8D6C28C-9E28-54DF-9CA3-F0FEB29A1214}"/>
            </ac:spMkLst>
          </pc:spChg>
          <pc:picChg chg="del">
            <ac:chgData name="Luz Adriana Ángel Toro" userId="a2eb6327-1ec8-444c-98e8-718fad362763" providerId="ADAL" clId="{7F4FCC81-B788-4105-8DA9-5CF139C79C5D}" dt="2025-12-30T14:14:44.114" v="54" actId="478"/>
            <ac:picMkLst>
              <pc:docMk/>
              <pc:sldMasterMk cId="3701710387" sldId="2147483648"/>
              <pc:sldLayoutMk cId="2231604530" sldId="2147483660"/>
              <ac:picMk id="16" creationId="{64825B8B-BA8B-75B9-6E50-E5951A3CDD2E}"/>
            </ac:picMkLst>
          </pc:picChg>
          <pc:picChg chg="add mod">
            <ac:chgData name="Luz Adriana Ángel Toro" userId="a2eb6327-1ec8-444c-98e8-718fad362763" providerId="ADAL" clId="{7F4FCC81-B788-4105-8DA9-5CF139C79C5D}" dt="2025-12-30T14:14:44.373" v="55"/>
            <ac:picMkLst>
              <pc:docMk/>
              <pc:sldMasterMk cId="3701710387" sldId="2147483648"/>
              <pc:sldLayoutMk cId="2231604530" sldId="2147483660"/>
              <ac:picMk id="18" creationId="{CA533672-E6E4-BF25-671F-227EC31A1DB5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4:40.085" v="53"/>
          <pc:sldLayoutMkLst>
            <pc:docMk/>
            <pc:sldMasterMk cId="3701710387" sldId="2147483648"/>
            <pc:sldLayoutMk cId="17773739" sldId="2147483661"/>
          </pc:sldLayoutMkLst>
          <pc:spChg chg="del">
            <ac:chgData name="Luz Adriana Ángel Toro" userId="a2eb6327-1ec8-444c-98e8-718fad362763" providerId="ADAL" clId="{7F4FCC81-B788-4105-8DA9-5CF139C79C5D}" dt="2025-12-30T14:14:39.778" v="52" actId="478"/>
            <ac:spMkLst>
              <pc:docMk/>
              <pc:sldMasterMk cId="3701710387" sldId="2147483648"/>
              <pc:sldLayoutMk cId="17773739" sldId="2147483661"/>
              <ac:spMk id="11" creationId="{B2E1125B-C7DB-1FEB-1895-724F243CF5CD}"/>
            </ac:spMkLst>
          </pc:spChg>
          <pc:spChg chg="add mod">
            <ac:chgData name="Luz Adriana Ángel Toro" userId="a2eb6327-1ec8-444c-98e8-718fad362763" providerId="ADAL" clId="{7F4FCC81-B788-4105-8DA9-5CF139C79C5D}" dt="2025-12-30T14:14:36.275" v="51" actId="571"/>
            <ac:spMkLst>
              <pc:docMk/>
              <pc:sldMasterMk cId="3701710387" sldId="2147483648"/>
              <pc:sldLayoutMk cId="17773739" sldId="2147483661"/>
              <ac:spMk id="15" creationId="{28CFEE6A-D865-B566-CEC8-964D4F7BF89D}"/>
            </ac:spMkLst>
          </pc:spChg>
          <pc:spChg chg="add mod">
            <ac:chgData name="Luz Adriana Ángel Toro" userId="a2eb6327-1ec8-444c-98e8-718fad362763" providerId="ADAL" clId="{7F4FCC81-B788-4105-8DA9-5CF139C79C5D}" dt="2025-12-30T14:14:36.275" v="51" actId="571"/>
            <ac:spMkLst>
              <pc:docMk/>
              <pc:sldMasterMk cId="3701710387" sldId="2147483648"/>
              <pc:sldLayoutMk cId="17773739" sldId="2147483661"/>
              <ac:spMk id="19" creationId="{0DACFAA7-AE8C-3C9E-851F-B2111D2640F8}"/>
            </ac:spMkLst>
          </pc:spChg>
          <pc:spChg chg="add mod">
            <ac:chgData name="Luz Adriana Ángel Toro" userId="a2eb6327-1ec8-444c-98e8-718fad362763" providerId="ADAL" clId="{7F4FCC81-B788-4105-8DA9-5CF139C79C5D}" dt="2025-12-30T14:14:40.085" v="53"/>
            <ac:spMkLst>
              <pc:docMk/>
              <pc:sldMasterMk cId="3701710387" sldId="2147483648"/>
              <pc:sldLayoutMk cId="17773739" sldId="2147483661"/>
              <ac:spMk id="20" creationId="{BE3E544A-39D6-FB5F-C298-E66F570FBAAF}"/>
            </ac:spMkLst>
          </pc:spChg>
          <pc:picChg chg="del">
            <ac:chgData name="Luz Adriana Ángel Toro" userId="a2eb6327-1ec8-444c-98e8-718fad362763" providerId="ADAL" clId="{7F4FCC81-B788-4105-8DA9-5CF139C79C5D}" dt="2025-12-30T14:14:39.778" v="52" actId="478"/>
            <ac:picMkLst>
              <pc:docMk/>
              <pc:sldMasterMk cId="3701710387" sldId="2147483648"/>
              <pc:sldLayoutMk cId="17773739" sldId="2147483661"/>
              <ac:picMk id="13" creationId="{455CEC32-A95C-3CE3-64A9-84189230039B}"/>
            </ac:picMkLst>
          </pc:picChg>
          <pc:picChg chg="add mod">
            <ac:chgData name="Luz Adriana Ángel Toro" userId="a2eb6327-1ec8-444c-98e8-718fad362763" providerId="ADAL" clId="{7F4FCC81-B788-4105-8DA9-5CF139C79C5D}" dt="2025-12-30T14:14:40.085" v="53"/>
            <ac:picMkLst>
              <pc:docMk/>
              <pc:sldMasterMk cId="3701710387" sldId="2147483648"/>
              <pc:sldLayoutMk cId="17773739" sldId="2147483661"/>
              <ac:picMk id="36" creationId="{F5CE046A-1F4F-ED6A-B3C8-3BE5DF687B8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4:59.388" v="60" actId="207"/>
          <pc:sldLayoutMkLst>
            <pc:docMk/>
            <pc:sldMasterMk cId="3701710387" sldId="2147483648"/>
            <pc:sldLayoutMk cId="156431831" sldId="2147483663"/>
          </pc:sldLayoutMkLst>
          <pc:spChg chg="add mod">
            <ac:chgData name="Luz Adriana Ángel Toro" userId="a2eb6327-1ec8-444c-98e8-718fad362763" providerId="ADAL" clId="{7F4FCC81-B788-4105-8DA9-5CF139C79C5D}" dt="2025-12-30T14:14:59.388" v="60" actId="207"/>
            <ac:spMkLst>
              <pc:docMk/>
              <pc:sldMasterMk cId="3701710387" sldId="2147483648"/>
              <pc:sldLayoutMk cId="156431831" sldId="2147483663"/>
              <ac:spMk id="3" creationId="{3357390F-B157-0F48-EE22-90680E8CBEB7}"/>
            </ac:spMkLst>
          </pc:spChg>
          <pc:spChg chg="del">
            <ac:chgData name="Luz Adriana Ángel Toro" userId="a2eb6327-1ec8-444c-98e8-718fad362763" providerId="ADAL" clId="{7F4FCC81-B788-4105-8DA9-5CF139C79C5D}" dt="2025-12-30T14:14:52.753" v="58" actId="478"/>
            <ac:spMkLst>
              <pc:docMk/>
              <pc:sldMasterMk cId="3701710387" sldId="2147483648"/>
              <pc:sldLayoutMk cId="156431831" sldId="2147483663"/>
              <ac:spMk id="5" creationId="{A46EACCA-8EF8-30E7-5EEA-6917A383A3EF}"/>
            </ac:spMkLst>
          </pc:spChg>
          <pc:picChg chg="del">
            <ac:chgData name="Luz Adriana Ángel Toro" userId="a2eb6327-1ec8-444c-98e8-718fad362763" providerId="ADAL" clId="{7F4FCC81-B788-4105-8DA9-5CF139C79C5D}" dt="2025-12-30T14:14:52.753" v="58" actId="478"/>
            <ac:picMkLst>
              <pc:docMk/>
              <pc:sldMasterMk cId="3701710387" sldId="2147483648"/>
              <pc:sldLayoutMk cId="156431831" sldId="2147483663"/>
              <ac:picMk id="7" creationId="{96F72D45-B00E-4213-3D49-97858CE605C3}"/>
            </ac:picMkLst>
          </pc:picChg>
          <pc:picChg chg="add mod">
            <ac:chgData name="Luz Adriana Ángel Toro" userId="a2eb6327-1ec8-444c-98e8-718fad362763" providerId="ADAL" clId="{7F4FCC81-B788-4105-8DA9-5CF139C79C5D}" dt="2025-12-30T14:14:53.172" v="59"/>
            <ac:picMkLst>
              <pc:docMk/>
              <pc:sldMasterMk cId="3701710387" sldId="2147483648"/>
              <pc:sldLayoutMk cId="156431831" sldId="2147483663"/>
              <ac:picMk id="9" creationId="{0C66C930-1BA5-87B1-7CD6-74DA37306CAE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4:48.901" v="57"/>
          <pc:sldLayoutMkLst>
            <pc:docMk/>
            <pc:sldMasterMk cId="3701710387" sldId="2147483648"/>
            <pc:sldLayoutMk cId="1806952879" sldId="2147483665"/>
          </pc:sldLayoutMkLst>
          <pc:spChg chg="add mod">
            <ac:chgData name="Luz Adriana Ángel Toro" userId="a2eb6327-1ec8-444c-98e8-718fad362763" providerId="ADAL" clId="{7F4FCC81-B788-4105-8DA9-5CF139C79C5D}" dt="2025-12-30T14:14:48.901" v="57"/>
            <ac:spMkLst>
              <pc:docMk/>
              <pc:sldMasterMk cId="3701710387" sldId="2147483648"/>
              <pc:sldLayoutMk cId="1806952879" sldId="2147483665"/>
              <ac:spMk id="2" creationId="{FB246881-DCC9-AAE5-7D89-00D6ABB20EEC}"/>
            </ac:spMkLst>
          </pc:spChg>
          <pc:spChg chg="del">
            <ac:chgData name="Luz Adriana Ángel Toro" userId="a2eb6327-1ec8-444c-98e8-718fad362763" providerId="ADAL" clId="{7F4FCC81-B788-4105-8DA9-5CF139C79C5D}" dt="2025-12-30T14:14:48.625" v="56" actId="478"/>
            <ac:spMkLst>
              <pc:docMk/>
              <pc:sldMasterMk cId="3701710387" sldId="2147483648"/>
              <pc:sldLayoutMk cId="1806952879" sldId="2147483665"/>
              <ac:spMk id="5" creationId="{A46EACCA-8EF8-30E7-5EEA-6917A383A3EF}"/>
            </ac:spMkLst>
          </pc:spChg>
          <pc:picChg chg="del">
            <ac:chgData name="Luz Adriana Ángel Toro" userId="a2eb6327-1ec8-444c-98e8-718fad362763" providerId="ADAL" clId="{7F4FCC81-B788-4105-8DA9-5CF139C79C5D}" dt="2025-12-30T14:14:48.625" v="56" actId="478"/>
            <ac:picMkLst>
              <pc:docMk/>
              <pc:sldMasterMk cId="3701710387" sldId="2147483648"/>
              <pc:sldLayoutMk cId="1806952879" sldId="2147483665"/>
              <ac:picMk id="7" creationId="{96F72D45-B00E-4213-3D49-97858CE605C3}"/>
            </ac:picMkLst>
          </pc:picChg>
          <pc:picChg chg="add mod">
            <ac:chgData name="Luz Adriana Ángel Toro" userId="a2eb6327-1ec8-444c-98e8-718fad362763" providerId="ADAL" clId="{7F4FCC81-B788-4105-8DA9-5CF139C79C5D}" dt="2025-12-30T14:14:48.901" v="57"/>
            <ac:picMkLst>
              <pc:docMk/>
              <pc:sldMasterMk cId="3701710387" sldId="2147483648"/>
              <pc:sldLayoutMk cId="1806952879" sldId="2147483665"/>
              <ac:picMk id="10" creationId="{D25D6BD5-C83F-43F0-70B4-7B88FEB00EF3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11.569" v="67" actId="1035"/>
          <pc:sldLayoutMkLst>
            <pc:docMk/>
            <pc:sldMasterMk cId="3701710387" sldId="2147483648"/>
            <pc:sldLayoutMk cId="3188255454" sldId="2147483666"/>
          </pc:sldLayoutMkLst>
          <pc:spChg chg="add mod">
            <ac:chgData name="Luz Adriana Ángel Toro" userId="a2eb6327-1ec8-444c-98e8-718fad362763" providerId="ADAL" clId="{7F4FCC81-B788-4105-8DA9-5CF139C79C5D}" dt="2025-12-30T14:15:07.796" v="63"/>
            <ac:spMkLst>
              <pc:docMk/>
              <pc:sldMasterMk cId="3701710387" sldId="2147483648"/>
              <pc:sldLayoutMk cId="3188255454" sldId="2147483666"/>
              <ac:spMk id="2" creationId="{D3C45B1E-CC8B-D979-379A-A5526DFEC04D}"/>
            </ac:spMkLst>
          </pc:spChg>
          <pc:spChg chg="del">
            <ac:chgData name="Luz Adriana Ángel Toro" userId="a2eb6327-1ec8-444c-98e8-718fad362763" providerId="ADAL" clId="{7F4FCC81-B788-4105-8DA9-5CF139C79C5D}" dt="2025-12-30T14:15:07.346" v="62" actId="478"/>
            <ac:spMkLst>
              <pc:docMk/>
              <pc:sldMasterMk cId="3701710387" sldId="2147483648"/>
              <pc:sldLayoutMk cId="3188255454" sldId="2147483666"/>
              <ac:spMk id="24" creationId="{28BF2F49-9166-0E4A-CDDE-948DEB7EFD6B}"/>
            </ac:spMkLst>
          </pc:spChg>
          <pc:grpChg chg="mod">
            <ac:chgData name="Luz Adriana Ángel Toro" userId="a2eb6327-1ec8-444c-98e8-718fad362763" providerId="ADAL" clId="{7F4FCC81-B788-4105-8DA9-5CF139C79C5D}" dt="2025-12-30T14:15:11.569" v="67" actId="1035"/>
            <ac:grpSpMkLst>
              <pc:docMk/>
              <pc:sldMasterMk cId="3701710387" sldId="2147483648"/>
              <pc:sldLayoutMk cId="3188255454" sldId="2147483666"/>
              <ac:grpSpMk id="27" creationId="{C97CF1A4-9A36-2471-E8B7-2CAE873ED9B3}"/>
            </ac:grpSpMkLst>
          </pc:grpChg>
          <pc:picChg chg="add mod">
            <ac:chgData name="Luz Adriana Ángel Toro" userId="a2eb6327-1ec8-444c-98e8-718fad362763" providerId="ADAL" clId="{7F4FCC81-B788-4105-8DA9-5CF139C79C5D}" dt="2025-12-30T14:15:07.796" v="63"/>
            <ac:picMkLst>
              <pc:docMk/>
              <pc:sldMasterMk cId="3701710387" sldId="2147483648"/>
              <pc:sldLayoutMk cId="3188255454" sldId="2147483666"/>
              <ac:picMk id="3" creationId="{B4F609D0-E198-2B97-9F8F-78B75644A649}"/>
            </ac:picMkLst>
          </pc:picChg>
          <pc:picChg chg="del">
            <ac:chgData name="Luz Adriana Ángel Toro" userId="a2eb6327-1ec8-444c-98e8-718fad362763" providerId="ADAL" clId="{7F4FCC81-B788-4105-8DA9-5CF139C79C5D}" dt="2025-12-30T14:15:07.346" v="62" actId="478"/>
            <ac:picMkLst>
              <pc:docMk/>
              <pc:sldMasterMk cId="3701710387" sldId="2147483648"/>
              <pc:sldLayoutMk cId="3188255454" sldId="2147483666"/>
              <ac:picMk id="26" creationId="{CB659196-2B32-AAF1-5DFA-6F7CFB26EF49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16.644" v="69"/>
          <pc:sldLayoutMkLst>
            <pc:docMk/>
            <pc:sldMasterMk cId="3701710387" sldId="2147483648"/>
            <pc:sldLayoutMk cId="113982258" sldId="2147483667"/>
          </pc:sldLayoutMkLst>
          <pc:spChg chg="add mod">
            <ac:chgData name="Luz Adriana Ángel Toro" userId="a2eb6327-1ec8-444c-98e8-718fad362763" providerId="ADAL" clId="{7F4FCC81-B788-4105-8DA9-5CF139C79C5D}" dt="2025-12-30T14:15:16.644" v="69"/>
            <ac:spMkLst>
              <pc:docMk/>
              <pc:sldMasterMk cId="3701710387" sldId="2147483648"/>
              <pc:sldLayoutMk cId="113982258" sldId="2147483667"/>
              <ac:spMk id="2" creationId="{8EC69625-0A9B-B97A-88D4-1FED213E02EB}"/>
            </ac:spMkLst>
          </pc:spChg>
          <pc:spChg chg="del">
            <ac:chgData name="Luz Adriana Ángel Toro" userId="a2eb6327-1ec8-444c-98e8-718fad362763" providerId="ADAL" clId="{7F4FCC81-B788-4105-8DA9-5CF139C79C5D}" dt="2025-12-30T14:15:16.337" v="68" actId="478"/>
            <ac:spMkLst>
              <pc:docMk/>
              <pc:sldMasterMk cId="3701710387" sldId="2147483648"/>
              <pc:sldLayoutMk cId="113982258" sldId="2147483667"/>
              <ac:spMk id="13" creationId="{C253AAFC-5602-BB0F-B9E7-92C30E2B7A5C}"/>
            </ac:spMkLst>
          </pc:spChg>
          <pc:picChg chg="add mod">
            <ac:chgData name="Luz Adriana Ángel Toro" userId="a2eb6327-1ec8-444c-98e8-718fad362763" providerId="ADAL" clId="{7F4FCC81-B788-4105-8DA9-5CF139C79C5D}" dt="2025-12-30T14:15:16.644" v="69"/>
            <ac:picMkLst>
              <pc:docMk/>
              <pc:sldMasterMk cId="3701710387" sldId="2147483648"/>
              <pc:sldLayoutMk cId="113982258" sldId="2147483667"/>
              <ac:picMk id="3" creationId="{91727145-227B-8E6D-B7A9-E2771CC5FE72}"/>
            </ac:picMkLst>
          </pc:picChg>
          <pc:picChg chg="del">
            <ac:chgData name="Luz Adriana Ángel Toro" userId="a2eb6327-1ec8-444c-98e8-718fad362763" providerId="ADAL" clId="{7F4FCC81-B788-4105-8DA9-5CF139C79C5D}" dt="2025-12-30T14:15:16.337" v="68" actId="478"/>
            <ac:picMkLst>
              <pc:docMk/>
              <pc:sldMasterMk cId="3701710387" sldId="2147483648"/>
              <pc:sldLayoutMk cId="113982258" sldId="2147483667"/>
              <ac:picMk id="15" creationId="{9F20F831-EB2F-BC71-1821-C3F4940A2CD5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26.427" v="72" actId="207"/>
          <pc:sldLayoutMkLst>
            <pc:docMk/>
            <pc:sldMasterMk cId="3701710387" sldId="2147483648"/>
            <pc:sldLayoutMk cId="2275015360" sldId="2147483668"/>
          </pc:sldLayoutMkLst>
          <pc:spChg chg="del">
            <ac:chgData name="Luz Adriana Ángel Toro" userId="a2eb6327-1ec8-444c-98e8-718fad362763" providerId="ADAL" clId="{7F4FCC81-B788-4105-8DA9-5CF139C79C5D}" dt="2025-12-30T14:15:20.882" v="70" actId="478"/>
            <ac:spMkLst>
              <pc:docMk/>
              <pc:sldMasterMk cId="3701710387" sldId="2147483648"/>
              <pc:sldLayoutMk cId="2275015360" sldId="2147483668"/>
              <ac:spMk id="5" creationId="{A160C7F4-EA1C-F6C6-0849-4487D9C5D58E}"/>
            </ac:spMkLst>
          </pc:spChg>
          <pc:spChg chg="add mod">
            <ac:chgData name="Luz Adriana Ángel Toro" userId="a2eb6327-1ec8-444c-98e8-718fad362763" providerId="ADAL" clId="{7F4FCC81-B788-4105-8DA9-5CF139C79C5D}" dt="2025-12-30T14:15:26.427" v="72" actId="207"/>
            <ac:spMkLst>
              <pc:docMk/>
              <pc:sldMasterMk cId="3701710387" sldId="2147483648"/>
              <pc:sldLayoutMk cId="2275015360" sldId="2147483668"/>
              <ac:spMk id="6" creationId="{05E66E35-7BC9-D3E5-5DD5-299422D18A0C}"/>
            </ac:spMkLst>
          </pc:spChg>
          <pc:picChg chg="add mod">
            <ac:chgData name="Luz Adriana Ángel Toro" userId="a2eb6327-1ec8-444c-98e8-718fad362763" providerId="ADAL" clId="{7F4FCC81-B788-4105-8DA9-5CF139C79C5D}" dt="2025-12-30T14:15:21.142" v="71"/>
            <ac:picMkLst>
              <pc:docMk/>
              <pc:sldMasterMk cId="3701710387" sldId="2147483648"/>
              <pc:sldLayoutMk cId="2275015360" sldId="2147483668"/>
              <ac:picMk id="7" creationId="{E7639995-4380-CBA6-5222-87B7CBF1B134}"/>
            </ac:picMkLst>
          </pc:picChg>
          <pc:picChg chg="del">
            <ac:chgData name="Luz Adriana Ángel Toro" userId="a2eb6327-1ec8-444c-98e8-718fad362763" providerId="ADAL" clId="{7F4FCC81-B788-4105-8DA9-5CF139C79C5D}" dt="2025-12-30T14:15:20.882" v="70" actId="478"/>
            <ac:picMkLst>
              <pc:docMk/>
              <pc:sldMasterMk cId="3701710387" sldId="2147483648"/>
              <pc:sldLayoutMk cId="2275015360" sldId="2147483668"/>
              <ac:picMk id="21" creationId="{08F17988-19A1-A54F-D6F9-2193B31C919E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31.653" v="74"/>
          <pc:sldLayoutMkLst>
            <pc:docMk/>
            <pc:sldMasterMk cId="3701710387" sldId="2147483648"/>
            <pc:sldLayoutMk cId="204878089" sldId="2147483669"/>
          </pc:sldLayoutMkLst>
          <pc:spChg chg="add mod">
            <ac:chgData name="Luz Adriana Ángel Toro" userId="a2eb6327-1ec8-444c-98e8-718fad362763" providerId="ADAL" clId="{7F4FCC81-B788-4105-8DA9-5CF139C79C5D}" dt="2025-12-30T14:15:31.653" v="74"/>
            <ac:spMkLst>
              <pc:docMk/>
              <pc:sldMasterMk cId="3701710387" sldId="2147483648"/>
              <pc:sldLayoutMk cId="204878089" sldId="2147483669"/>
              <ac:spMk id="3" creationId="{87AD6B4A-E345-85B7-1A46-F3DAC1D8CA8A}"/>
            </ac:spMkLst>
          </pc:spChg>
          <pc:spChg chg="del">
            <ac:chgData name="Luz Adriana Ángel Toro" userId="a2eb6327-1ec8-444c-98e8-718fad362763" providerId="ADAL" clId="{7F4FCC81-B788-4105-8DA9-5CF139C79C5D}" dt="2025-12-30T14:15:31.330" v="73" actId="478"/>
            <ac:spMkLst>
              <pc:docMk/>
              <pc:sldMasterMk cId="3701710387" sldId="2147483648"/>
              <pc:sldLayoutMk cId="204878089" sldId="2147483669"/>
              <ac:spMk id="6" creationId="{45A5FD55-7A2E-26F5-4EE5-4F996DF50140}"/>
            </ac:spMkLst>
          </pc:spChg>
          <pc:picChg chg="del">
            <ac:chgData name="Luz Adriana Ángel Toro" userId="a2eb6327-1ec8-444c-98e8-718fad362763" providerId="ADAL" clId="{7F4FCC81-B788-4105-8DA9-5CF139C79C5D}" dt="2025-12-30T14:15:31.330" v="73" actId="478"/>
            <ac:picMkLst>
              <pc:docMk/>
              <pc:sldMasterMk cId="3701710387" sldId="2147483648"/>
              <pc:sldLayoutMk cId="204878089" sldId="2147483669"/>
              <ac:picMk id="8" creationId="{BF6A2E01-5DCF-B5BA-EA24-4D1527DBAE6C}"/>
            </ac:picMkLst>
          </pc:picChg>
          <pc:picChg chg="add mod">
            <ac:chgData name="Luz Adriana Ángel Toro" userId="a2eb6327-1ec8-444c-98e8-718fad362763" providerId="ADAL" clId="{7F4FCC81-B788-4105-8DA9-5CF139C79C5D}" dt="2025-12-30T14:15:31.653" v="74"/>
            <ac:picMkLst>
              <pc:docMk/>
              <pc:sldMasterMk cId="3701710387" sldId="2147483648"/>
              <pc:sldLayoutMk cId="204878089" sldId="2147483669"/>
              <ac:picMk id="9" creationId="{9237DEE5-A202-39E6-1C72-E3EC27B6488C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44.612" v="76"/>
          <pc:sldLayoutMkLst>
            <pc:docMk/>
            <pc:sldMasterMk cId="3701710387" sldId="2147483648"/>
            <pc:sldLayoutMk cId="3353617694" sldId="2147483670"/>
          </pc:sldLayoutMkLst>
          <pc:spChg chg="add mod">
            <ac:chgData name="Luz Adriana Ángel Toro" userId="a2eb6327-1ec8-444c-98e8-718fad362763" providerId="ADAL" clId="{7F4FCC81-B788-4105-8DA9-5CF139C79C5D}" dt="2025-12-30T14:15:44.612" v="76"/>
            <ac:spMkLst>
              <pc:docMk/>
              <pc:sldMasterMk cId="3701710387" sldId="2147483648"/>
              <pc:sldLayoutMk cId="3353617694" sldId="2147483670"/>
              <ac:spMk id="2" creationId="{0D80F0E3-356F-E1A6-16F4-2F2B1A835010}"/>
            </ac:spMkLst>
          </pc:spChg>
          <pc:spChg chg="del">
            <ac:chgData name="Luz Adriana Ángel Toro" userId="a2eb6327-1ec8-444c-98e8-718fad362763" providerId="ADAL" clId="{7F4FCC81-B788-4105-8DA9-5CF139C79C5D}" dt="2025-12-30T14:15:44.370" v="75" actId="478"/>
            <ac:spMkLst>
              <pc:docMk/>
              <pc:sldMasterMk cId="3701710387" sldId="2147483648"/>
              <pc:sldLayoutMk cId="3353617694" sldId="2147483670"/>
              <ac:spMk id="16" creationId="{1E15C050-13E4-F632-5B91-CD6DF2BBBD96}"/>
            </ac:spMkLst>
          </pc:spChg>
          <pc:picChg chg="add mod">
            <ac:chgData name="Luz Adriana Ángel Toro" userId="a2eb6327-1ec8-444c-98e8-718fad362763" providerId="ADAL" clId="{7F4FCC81-B788-4105-8DA9-5CF139C79C5D}" dt="2025-12-30T14:15:44.612" v="76"/>
            <ac:picMkLst>
              <pc:docMk/>
              <pc:sldMasterMk cId="3701710387" sldId="2147483648"/>
              <pc:sldLayoutMk cId="3353617694" sldId="2147483670"/>
              <ac:picMk id="4" creationId="{4DACBBA1-3BDB-2F63-41C7-85916DC5E601}"/>
            </ac:picMkLst>
          </pc:picChg>
          <pc:picChg chg="del">
            <ac:chgData name="Luz Adriana Ángel Toro" userId="a2eb6327-1ec8-444c-98e8-718fad362763" providerId="ADAL" clId="{7F4FCC81-B788-4105-8DA9-5CF139C79C5D}" dt="2025-12-30T14:15:44.370" v="75" actId="478"/>
            <ac:picMkLst>
              <pc:docMk/>
              <pc:sldMasterMk cId="3701710387" sldId="2147483648"/>
              <pc:sldLayoutMk cId="3353617694" sldId="2147483670"/>
              <ac:picMk id="18" creationId="{E7866B66-AF24-3735-A62B-B8F1732ED1B2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53.659" v="79" actId="207"/>
          <pc:sldLayoutMkLst>
            <pc:docMk/>
            <pc:sldMasterMk cId="3701710387" sldId="2147483648"/>
            <pc:sldLayoutMk cId="2027803537" sldId="2147483671"/>
          </pc:sldLayoutMkLst>
          <pc:spChg chg="del">
            <ac:chgData name="Luz Adriana Ángel Toro" userId="a2eb6327-1ec8-444c-98e8-718fad362763" providerId="ADAL" clId="{7F4FCC81-B788-4105-8DA9-5CF139C79C5D}" dt="2025-12-30T14:15:48.690" v="77" actId="478"/>
            <ac:spMkLst>
              <pc:docMk/>
              <pc:sldMasterMk cId="3701710387" sldId="2147483648"/>
              <pc:sldLayoutMk cId="2027803537" sldId="2147483671"/>
              <ac:spMk id="4" creationId="{760559D6-F92D-C5F9-CF73-C753A3C266E6}"/>
            </ac:spMkLst>
          </pc:spChg>
          <pc:spChg chg="add mod">
            <ac:chgData name="Luz Adriana Ángel Toro" userId="a2eb6327-1ec8-444c-98e8-718fad362763" providerId="ADAL" clId="{7F4FCC81-B788-4105-8DA9-5CF139C79C5D}" dt="2025-12-30T14:15:53.659" v="79" actId="207"/>
            <ac:spMkLst>
              <pc:docMk/>
              <pc:sldMasterMk cId="3701710387" sldId="2147483648"/>
              <pc:sldLayoutMk cId="2027803537" sldId="2147483671"/>
              <ac:spMk id="8" creationId="{1F5E3AC6-879D-2E7A-88EC-15A026B4A7DC}"/>
            </ac:spMkLst>
          </pc:spChg>
          <pc:picChg chg="del">
            <ac:chgData name="Luz Adriana Ángel Toro" userId="a2eb6327-1ec8-444c-98e8-718fad362763" providerId="ADAL" clId="{7F4FCC81-B788-4105-8DA9-5CF139C79C5D}" dt="2025-12-30T14:15:48.690" v="77" actId="478"/>
            <ac:picMkLst>
              <pc:docMk/>
              <pc:sldMasterMk cId="3701710387" sldId="2147483648"/>
              <pc:sldLayoutMk cId="2027803537" sldId="2147483671"/>
              <ac:picMk id="6" creationId="{2BDD4892-051A-FBF1-3F89-A63363059E1A}"/>
            </ac:picMkLst>
          </pc:picChg>
          <pc:picChg chg="add mod">
            <ac:chgData name="Luz Adriana Ángel Toro" userId="a2eb6327-1ec8-444c-98e8-718fad362763" providerId="ADAL" clId="{7F4FCC81-B788-4105-8DA9-5CF139C79C5D}" dt="2025-12-30T14:15:48.934" v="78"/>
            <ac:picMkLst>
              <pc:docMk/>
              <pc:sldMasterMk cId="3701710387" sldId="2147483648"/>
              <pc:sldLayoutMk cId="2027803537" sldId="2147483671"/>
              <ac:picMk id="11" creationId="{E57D3D8F-243D-5881-73C3-F94F9432C2B6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6:03.892" v="83"/>
          <pc:sldLayoutMkLst>
            <pc:docMk/>
            <pc:sldMasterMk cId="3701710387" sldId="2147483648"/>
            <pc:sldLayoutMk cId="1431184341" sldId="2147483672"/>
          </pc:sldLayoutMkLst>
          <pc:spChg chg="add mod">
            <ac:chgData name="Luz Adriana Ángel Toro" userId="a2eb6327-1ec8-444c-98e8-718fad362763" providerId="ADAL" clId="{7F4FCC81-B788-4105-8DA9-5CF139C79C5D}" dt="2025-12-30T14:16:03.892" v="83"/>
            <ac:spMkLst>
              <pc:docMk/>
              <pc:sldMasterMk cId="3701710387" sldId="2147483648"/>
              <pc:sldLayoutMk cId="1431184341" sldId="2147483672"/>
              <ac:spMk id="2" creationId="{B43C5078-20E3-7911-BA83-BEF11FF8A308}"/>
            </ac:spMkLst>
          </pc:spChg>
          <pc:spChg chg="del">
            <ac:chgData name="Luz Adriana Ángel Toro" userId="a2eb6327-1ec8-444c-98e8-718fad362763" providerId="ADAL" clId="{7F4FCC81-B788-4105-8DA9-5CF139C79C5D}" dt="2025-12-30T14:16:03.600" v="82" actId="478"/>
            <ac:spMkLst>
              <pc:docMk/>
              <pc:sldMasterMk cId="3701710387" sldId="2147483648"/>
              <pc:sldLayoutMk cId="1431184341" sldId="2147483672"/>
              <ac:spMk id="21" creationId="{90561879-3F9D-8C08-A857-415BD96AE762}"/>
            </ac:spMkLst>
          </pc:spChg>
          <pc:picChg chg="add mod">
            <ac:chgData name="Luz Adriana Ángel Toro" userId="a2eb6327-1ec8-444c-98e8-718fad362763" providerId="ADAL" clId="{7F4FCC81-B788-4105-8DA9-5CF139C79C5D}" dt="2025-12-30T14:16:03.892" v="83"/>
            <ac:picMkLst>
              <pc:docMk/>
              <pc:sldMasterMk cId="3701710387" sldId="2147483648"/>
              <pc:sldLayoutMk cId="1431184341" sldId="2147483672"/>
              <ac:picMk id="3" creationId="{3702BB0D-7F86-D96C-1E5C-B8D3E76B3B58}"/>
            </ac:picMkLst>
          </pc:picChg>
          <pc:picChg chg="del">
            <ac:chgData name="Luz Adriana Ángel Toro" userId="a2eb6327-1ec8-444c-98e8-718fad362763" providerId="ADAL" clId="{7F4FCC81-B788-4105-8DA9-5CF139C79C5D}" dt="2025-12-30T14:16:03.600" v="82" actId="478"/>
            <ac:picMkLst>
              <pc:docMk/>
              <pc:sldMasterMk cId="3701710387" sldId="2147483648"/>
              <pc:sldLayoutMk cId="1431184341" sldId="2147483672"/>
              <ac:picMk id="22" creationId="{7D93BDB8-9FD1-B45F-5C3C-C73A746D253A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6:07.685" v="85"/>
          <pc:sldLayoutMkLst>
            <pc:docMk/>
            <pc:sldMasterMk cId="3701710387" sldId="2147483648"/>
            <pc:sldLayoutMk cId="2330499118" sldId="2147483673"/>
          </pc:sldLayoutMkLst>
          <pc:spChg chg="add mod">
            <ac:chgData name="Luz Adriana Ángel Toro" userId="a2eb6327-1ec8-444c-98e8-718fad362763" providerId="ADAL" clId="{7F4FCC81-B788-4105-8DA9-5CF139C79C5D}" dt="2025-12-30T14:16:07.685" v="85"/>
            <ac:spMkLst>
              <pc:docMk/>
              <pc:sldMasterMk cId="3701710387" sldId="2147483648"/>
              <pc:sldLayoutMk cId="2330499118" sldId="2147483673"/>
              <ac:spMk id="2" creationId="{730DA28F-8BB7-1E66-31E6-21445CAAA4E0}"/>
            </ac:spMkLst>
          </pc:spChg>
          <pc:spChg chg="del">
            <ac:chgData name="Luz Adriana Ángel Toro" userId="a2eb6327-1ec8-444c-98e8-718fad362763" providerId="ADAL" clId="{7F4FCC81-B788-4105-8DA9-5CF139C79C5D}" dt="2025-12-30T14:16:07.410" v="84" actId="478"/>
            <ac:spMkLst>
              <pc:docMk/>
              <pc:sldMasterMk cId="3701710387" sldId="2147483648"/>
              <pc:sldLayoutMk cId="2330499118" sldId="2147483673"/>
              <ac:spMk id="14" creationId="{25E852B1-B813-6E79-C458-1D8214DE6D77}"/>
            </ac:spMkLst>
          </pc:spChg>
          <pc:picChg chg="add mod">
            <ac:chgData name="Luz Adriana Ángel Toro" userId="a2eb6327-1ec8-444c-98e8-718fad362763" providerId="ADAL" clId="{7F4FCC81-B788-4105-8DA9-5CF139C79C5D}" dt="2025-12-30T14:16:07.685" v="85"/>
            <ac:picMkLst>
              <pc:docMk/>
              <pc:sldMasterMk cId="3701710387" sldId="2147483648"/>
              <pc:sldLayoutMk cId="2330499118" sldId="2147483673"/>
              <ac:picMk id="3" creationId="{144ECB28-F499-A3B3-4DC8-ABFACFEC5685}"/>
            </ac:picMkLst>
          </pc:picChg>
          <pc:picChg chg="del">
            <ac:chgData name="Luz Adriana Ángel Toro" userId="a2eb6327-1ec8-444c-98e8-718fad362763" providerId="ADAL" clId="{7F4FCC81-B788-4105-8DA9-5CF139C79C5D}" dt="2025-12-30T14:16:07.410" v="84" actId="478"/>
            <ac:picMkLst>
              <pc:docMk/>
              <pc:sldMasterMk cId="3701710387" sldId="2147483648"/>
              <pc:sldLayoutMk cId="2330499118" sldId="2147483673"/>
              <ac:picMk id="16" creationId="{B0F92A0E-477B-A6F5-4C42-97215209E50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6:19.364" v="90"/>
          <pc:sldLayoutMkLst>
            <pc:docMk/>
            <pc:sldMasterMk cId="3701710387" sldId="2147483648"/>
            <pc:sldLayoutMk cId="3100398061" sldId="2147483674"/>
          </pc:sldLayoutMkLst>
          <pc:spChg chg="add mod">
            <ac:chgData name="Luz Adriana Ángel Toro" userId="a2eb6327-1ec8-444c-98e8-718fad362763" providerId="ADAL" clId="{7F4FCC81-B788-4105-8DA9-5CF139C79C5D}" dt="2025-12-30T14:16:19.364" v="90"/>
            <ac:spMkLst>
              <pc:docMk/>
              <pc:sldMasterMk cId="3701710387" sldId="2147483648"/>
              <pc:sldLayoutMk cId="3100398061" sldId="2147483674"/>
              <ac:spMk id="2" creationId="{CEA28DE0-2B3A-F733-5208-2F1B213991C0}"/>
            </ac:spMkLst>
          </pc:spChg>
          <pc:spChg chg="del">
            <ac:chgData name="Luz Adriana Ángel Toro" userId="a2eb6327-1ec8-444c-98e8-718fad362763" providerId="ADAL" clId="{7F4FCC81-B788-4105-8DA9-5CF139C79C5D}" dt="2025-12-30T14:16:19.121" v="89" actId="478"/>
            <ac:spMkLst>
              <pc:docMk/>
              <pc:sldMasterMk cId="3701710387" sldId="2147483648"/>
              <pc:sldLayoutMk cId="3100398061" sldId="2147483674"/>
              <ac:spMk id="55" creationId="{60963EFF-FD06-43BF-89E0-E7AABC63471F}"/>
            </ac:spMkLst>
          </pc:spChg>
          <pc:picChg chg="add mod">
            <ac:chgData name="Luz Adriana Ángel Toro" userId="a2eb6327-1ec8-444c-98e8-718fad362763" providerId="ADAL" clId="{7F4FCC81-B788-4105-8DA9-5CF139C79C5D}" dt="2025-12-30T14:16:19.364" v="90"/>
            <ac:picMkLst>
              <pc:docMk/>
              <pc:sldMasterMk cId="3701710387" sldId="2147483648"/>
              <pc:sldLayoutMk cId="3100398061" sldId="2147483674"/>
              <ac:picMk id="3" creationId="{FD40C6C3-23A3-CDB2-AFF7-6528430F185B}"/>
            </ac:picMkLst>
          </pc:picChg>
          <pc:picChg chg="del">
            <ac:chgData name="Luz Adriana Ángel Toro" userId="a2eb6327-1ec8-444c-98e8-718fad362763" providerId="ADAL" clId="{7F4FCC81-B788-4105-8DA9-5CF139C79C5D}" dt="2025-12-30T14:16:19.121" v="89" actId="478"/>
            <ac:picMkLst>
              <pc:docMk/>
              <pc:sldMasterMk cId="3701710387" sldId="2147483648"/>
              <pc:sldLayoutMk cId="3100398061" sldId="2147483674"/>
              <ac:picMk id="29" creationId="{C9924249-D1AD-24F9-5A95-B705F07E9856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7:08.695" v="95"/>
          <pc:sldLayoutMkLst>
            <pc:docMk/>
            <pc:sldMasterMk cId="3701710387" sldId="2147483648"/>
            <pc:sldLayoutMk cId="1874673054" sldId="2147483675"/>
          </pc:sldLayoutMkLst>
          <pc:spChg chg="del">
            <ac:chgData name="Luz Adriana Ángel Toro" userId="a2eb6327-1ec8-444c-98e8-718fad362763" providerId="ADAL" clId="{7F4FCC81-B788-4105-8DA9-5CF139C79C5D}" dt="2025-12-30T14:16:22.561" v="91" actId="478"/>
            <ac:spMkLst>
              <pc:docMk/>
              <pc:sldMasterMk cId="3701710387" sldId="2147483648"/>
              <pc:sldLayoutMk cId="1874673054" sldId="2147483675"/>
              <ac:spMk id="3" creationId="{BDB9ECFA-4666-3641-E101-DC17FA652469}"/>
            </ac:spMkLst>
          </pc:spChg>
          <pc:spChg chg="add mod">
            <ac:chgData name="Luz Adriana Ángel Toro" userId="a2eb6327-1ec8-444c-98e8-718fad362763" providerId="ADAL" clId="{7F4FCC81-B788-4105-8DA9-5CF139C79C5D}" dt="2025-12-30T14:16:26.851" v="93" actId="207"/>
            <ac:spMkLst>
              <pc:docMk/>
              <pc:sldMasterMk cId="3701710387" sldId="2147483648"/>
              <pc:sldLayoutMk cId="1874673054" sldId="2147483675"/>
              <ac:spMk id="8" creationId="{523AABED-5FC5-F075-AC0A-F7F117716ABA}"/>
            </ac:spMkLst>
          </pc:spChg>
          <pc:spChg chg="mod">
            <ac:chgData name="Luz Adriana Ángel Toro" userId="a2eb6327-1ec8-444c-98e8-718fad362763" providerId="ADAL" clId="{7F4FCC81-B788-4105-8DA9-5CF139C79C5D}" dt="2025-12-30T14:17:08.695" v="95"/>
            <ac:spMkLst>
              <pc:docMk/>
              <pc:sldMasterMk cId="3701710387" sldId="2147483648"/>
              <pc:sldLayoutMk cId="1874673054" sldId="2147483675"/>
              <ac:spMk id="26" creationId="{B80DA165-EEBF-3006-C23C-003DE0CA024B}"/>
            </ac:spMkLst>
          </pc:spChg>
          <pc:spChg chg="mod">
            <ac:chgData name="Luz Adriana Ángel Toro" userId="a2eb6327-1ec8-444c-98e8-718fad362763" providerId="ADAL" clId="{7F4FCC81-B788-4105-8DA9-5CF139C79C5D}" dt="2025-12-30T14:17:08.695" v="95"/>
            <ac:spMkLst>
              <pc:docMk/>
              <pc:sldMasterMk cId="3701710387" sldId="2147483648"/>
              <pc:sldLayoutMk cId="1874673054" sldId="2147483675"/>
              <ac:spMk id="27" creationId="{06C31580-920E-EEE7-DCBF-2105A16FC6B0}"/>
            </ac:spMkLst>
          </pc:spChg>
          <pc:spChg chg="mod">
            <ac:chgData name="Luz Adriana Ángel Toro" userId="a2eb6327-1ec8-444c-98e8-718fad362763" providerId="ADAL" clId="{7F4FCC81-B788-4105-8DA9-5CF139C79C5D}" dt="2025-12-30T14:17:08.695" v="95"/>
            <ac:spMkLst>
              <pc:docMk/>
              <pc:sldMasterMk cId="3701710387" sldId="2147483648"/>
              <pc:sldLayoutMk cId="1874673054" sldId="2147483675"/>
              <ac:spMk id="28" creationId="{35A0A111-FC91-59CF-67DF-8BE8EDFD1B9F}"/>
            </ac:spMkLst>
          </pc:spChg>
          <pc:grpChg chg="add mod">
            <ac:chgData name="Luz Adriana Ángel Toro" userId="a2eb6327-1ec8-444c-98e8-718fad362763" providerId="ADAL" clId="{7F4FCC81-B788-4105-8DA9-5CF139C79C5D}" dt="2025-12-30T14:17:08.695" v="95"/>
            <ac:grpSpMkLst>
              <pc:docMk/>
              <pc:sldMasterMk cId="3701710387" sldId="2147483648"/>
              <pc:sldLayoutMk cId="1874673054" sldId="2147483675"/>
              <ac:grpSpMk id="10" creationId="{A618C845-F721-3747-7EBF-30C1206EC9F3}"/>
            </ac:grpSpMkLst>
          </pc:grpChg>
          <pc:grpChg chg="del">
            <ac:chgData name="Luz Adriana Ángel Toro" userId="a2eb6327-1ec8-444c-98e8-718fad362763" providerId="ADAL" clId="{7F4FCC81-B788-4105-8DA9-5CF139C79C5D}" dt="2025-12-30T14:16:29.618" v="94" actId="478"/>
            <ac:grpSpMkLst>
              <pc:docMk/>
              <pc:sldMasterMk cId="3701710387" sldId="2147483648"/>
              <pc:sldLayoutMk cId="1874673054" sldId="2147483675"/>
              <ac:grpSpMk id="14" creationId="{890E3B43-2ACC-34B2-FF89-258F6FBE4936}"/>
            </ac:grpSpMkLst>
          </pc:grpChg>
          <pc:grpChg chg="mod">
            <ac:chgData name="Luz Adriana Ángel Toro" userId="a2eb6327-1ec8-444c-98e8-718fad362763" providerId="ADAL" clId="{7F4FCC81-B788-4105-8DA9-5CF139C79C5D}" dt="2025-12-30T14:17:08.695" v="95"/>
            <ac:grpSpMkLst>
              <pc:docMk/>
              <pc:sldMasterMk cId="3701710387" sldId="2147483648"/>
              <pc:sldLayoutMk cId="1874673054" sldId="2147483675"/>
              <ac:grpSpMk id="24" creationId="{94BE99F6-30F4-3B1A-9AB6-F77995D840E2}"/>
            </ac:grpSpMkLst>
          </pc:grpChg>
          <pc:picChg chg="del">
            <ac:chgData name="Luz Adriana Ángel Toro" userId="a2eb6327-1ec8-444c-98e8-718fad362763" providerId="ADAL" clId="{7F4FCC81-B788-4105-8DA9-5CF139C79C5D}" dt="2025-12-30T14:16:22.561" v="91" actId="478"/>
            <ac:picMkLst>
              <pc:docMk/>
              <pc:sldMasterMk cId="3701710387" sldId="2147483648"/>
              <pc:sldLayoutMk cId="1874673054" sldId="2147483675"/>
              <ac:picMk id="5" creationId="{3A1CECC2-1362-A6DD-AC45-0C8670BFDBB1}"/>
            </ac:picMkLst>
          </pc:picChg>
          <pc:picChg chg="add mod">
            <ac:chgData name="Luz Adriana Ángel Toro" userId="a2eb6327-1ec8-444c-98e8-718fad362763" providerId="ADAL" clId="{7F4FCC81-B788-4105-8DA9-5CF139C79C5D}" dt="2025-12-30T14:16:22.773" v="92"/>
            <ac:picMkLst>
              <pc:docMk/>
              <pc:sldMasterMk cId="3701710387" sldId="2147483648"/>
              <pc:sldLayoutMk cId="1874673054" sldId="2147483675"/>
              <ac:picMk id="9" creationId="{6A31B328-0CBE-A4D6-53E2-1FBA41C0C194}"/>
            </ac:picMkLst>
          </pc:picChg>
          <pc:picChg chg="mod">
            <ac:chgData name="Luz Adriana Ángel Toro" userId="a2eb6327-1ec8-444c-98e8-718fad362763" providerId="ADAL" clId="{7F4FCC81-B788-4105-8DA9-5CF139C79C5D}" dt="2025-12-30T14:17:08.695" v="95"/>
            <ac:picMkLst>
              <pc:docMk/>
              <pc:sldMasterMk cId="3701710387" sldId="2147483648"/>
              <pc:sldLayoutMk cId="1874673054" sldId="2147483675"/>
              <ac:picMk id="25" creationId="{D59F8BF5-2E33-AAA9-EFEE-B1BA3BA3A46F}"/>
            </ac:picMkLst>
          </pc:picChg>
          <pc:picChg chg="mod">
            <ac:chgData name="Luz Adriana Ángel Toro" userId="a2eb6327-1ec8-444c-98e8-718fad362763" providerId="ADAL" clId="{7F4FCC81-B788-4105-8DA9-5CF139C79C5D}" dt="2025-12-30T14:17:08.695" v="95"/>
            <ac:picMkLst>
              <pc:docMk/>
              <pc:sldMasterMk cId="3701710387" sldId="2147483648"/>
              <pc:sldLayoutMk cId="1874673054" sldId="2147483675"/>
              <ac:picMk id="30" creationId="{09116775-1790-7820-75DD-C6E56A737130}"/>
            </ac:picMkLst>
          </pc:picChg>
          <pc:picChg chg="mod">
            <ac:chgData name="Luz Adriana Ángel Toro" userId="a2eb6327-1ec8-444c-98e8-718fad362763" providerId="ADAL" clId="{7F4FCC81-B788-4105-8DA9-5CF139C79C5D}" dt="2025-12-30T14:17:08.695" v="95"/>
            <ac:picMkLst>
              <pc:docMk/>
              <pc:sldMasterMk cId="3701710387" sldId="2147483648"/>
              <pc:sldLayoutMk cId="1874673054" sldId="2147483675"/>
              <ac:picMk id="31" creationId="{05FE8FB0-B8D1-4366-15F0-7BC641CFC7EE}"/>
            </ac:picMkLst>
          </pc:picChg>
          <pc:picChg chg="mod">
            <ac:chgData name="Luz Adriana Ángel Toro" userId="a2eb6327-1ec8-444c-98e8-718fad362763" providerId="ADAL" clId="{7F4FCC81-B788-4105-8DA9-5CF139C79C5D}" dt="2025-12-30T14:17:08.695" v="95"/>
            <ac:picMkLst>
              <pc:docMk/>
              <pc:sldMasterMk cId="3701710387" sldId="2147483648"/>
              <pc:sldLayoutMk cId="1874673054" sldId="2147483675"/>
              <ac:picMk id="32" creationId="{77FB0910-4A4B-C91E-3A6C-4FA76630B26B}"/>
            </ac:picMkLst>
          </pc:picChg>
          <pc:picChg chg="mod">
            <ac:chgData name="Luz Adriana Ángel Toro" userId="a2eb6327-1ec8-444c-98e8-718fad362763" providerId="ADAL" clId="{7F4FCC81-B788-4105-8DA9-5CF139C79C5D}" dt="2025-12-30T14:17:08.695" v="95"/>
            <ac:picMkLst>
              <pc:docMk/>
              <pc:sldMasterMk cId="3701710387" sldId="2147483648"/>
              <pc:sldLayoutMk cId="1874673054" sldId="2147483675"/>
              <ac:picMk id="36" creationId="{CA5E9C22-4265-DD62-8F2F-CC808827C73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5:59.701" v="81"/>
          <pc:sldLayoutMkLst>
            <pc:docMk/>
            <pc:sldMasterMk cId="3701710387" sldId="2147483648"/>
            <pc:sldLayoutMk cId="947876166" sldId="2147483676"/>
          </pc:sldLayoutMkLst>
          <pc:spChg chg="add mod">
            <ac:chgData name="Luz Adriana Ángel Toro" userId="a2eb6327-1ec8-444c-98e8-718fad362763" providerId="ADAL" clId="{7F4FCC81-B788-4105-8DA9-5CF139C79C5D}" dt="2025-12-30T14:15:59.701" v="81"/>
            <ac:spMkLst>
              <pc:docMk/>
              <pc:sldMasterMk cId="3701710387" sldId="2147483648"/>
              <pc:sldLayoutMk cId="947876166" sldId="2147483676"/>
              <ac:spMk id="5" creationId="{980755B9-3952-32AB-15F6-482AE202F93D}"/>
            </ac:spMkLst>
          </pc:spChg>
          <pc:spChg chg="del">
            <ac:chgData name="Luz Adriana Ángel Toro" userId="a2eb6327-1ec8-444c-98e8-718fad362763" providerId="ADAL" clId="{7F4FCC81-B788-4105-8DA9-5CF139C79C5D}" dt="2025-12-30T14:15:59.425" v="80" actId="478"/>
            <ac:spMkLst>
              <pc:docMk/>
              <pc:sldMasterMk cId="3701710387" sldId="2147483648"/>
              <pc:sldLayoutMk cId="947876166" sldId="2147483676"/>
              <ac:spMk id="14" creationId="{BB8CBA4C-C57E-DC0C-431D-F9BB337B210A}"/>
            </ac:spMkLst>
          </pc:spChg>
          <pc:picChg chg="add mod">
            <ac:chgData name="Luz Adriana Ángel Toro" userId="a2eb6327-1ec8-444c-98e8-718fad362763" providerId="ADAL" clId="{7F4FCC81-B788-4105-8DA9-5CF139C79C5D}" dt="2025-12-30T14:15:59.701" v="81"/>
            <ac:picMkLst>
              <pc:docMk/>
              <pc:sldMasterMk cId="3701710387" sldId="2147483648"/>
              <pc:sldLayoutMk cId="947876166" sldId="2147483676"/>
              <ac:picMk id="6" creationId="{E999BAA6-D518-833E-67D8-8352F90449A2}"/>
            </ac:picMkLst>
          </pc:picChg>
          <pc:picChg chg="del">
            <ac:chgData name="Luz Adriana Ángel Toro" userId="a2eb6327-1ec8-444c-98e8-718fad362763" providerId="ADAL" clId="{7F4FCC81-B788-4105-8DA9-5CF139C79C5D}" dt="2025-12-30T14:15:59.425" v="80" actId="478"/>
            <ac:picMkLst>
              <pc:docMk/>
              <pc:sldMasterMk cId="3701710387" sldId="2147483648"/>
              <pc:sldLayoutMk cId="947876166" sldId="2147483676"/>
              <ac:picMk id="16" creationId="{5298070A-6FD2-5520-138B-8AE6057A3029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16:15.204" v="88" actId="207"/>
          <pc:sldLayoutMkLst>
            <pc:docMk/>
            <pc:sldMasterMk cId="3701710387" sldId="2147483648"/>
            <pc:sldLayoutMk cId="839640596" sldId="2147483677"/>
          </pc:sldLayoutMkLst>
          <pc:spChg chg="del">
            <ac:chgData name="Luz Adriana Ángel Toro" userId="a2eb6327-1ec8-444c-98e8-718fad362763" providerId="ADAL" clId="{7F4FCC81-B788-4105-8DA9-5CF139C79C5D}" dt="2025-12-30T14:16:10.642" v="86" actId="478"/>
            <ac:spMkLst>
              <pc:docMk/>
              <pc:sldMasterMk cId="3701710387" sldId="2147483648"/>
              <pc:sldLayoutMk cId="839640596" sldId="2147483677"/>
              <ac:spMk id="4" creationId="{CD0E4399-3195-E8DC-12EC-2FF1698056D4}"/>
            </ac:spMkLst>
          </pc:spChg>
          <pc:spChg chg="add mod">
            <ac:chgData name="Luz Adriana Ángel Toro" userId="a2eb6327-1ec8-444c-98e8-718fad362763" providerId="ADAL" clId="{7F4FCC81-B788-4105-8DA9-5CF139C79C5D}" dt="2025-12-30T14:16:15.204" v="88" actId="207"/>
            <ac:spMkLst>
              <pc:docMk/>
              <pc:sldMasterMk cId="3701710387" sldId="2147483648"/>
              <pc:sldLayoutMk cId="839640596" sldId="2147483677"/>
              <ac:spMk id="8" creationId="{52E71C6C-FED4-96DC-2DB5-515AB126BD7B}"/>
            </ac:spMkLst>
          </pc:spChg>
          <pc:picChg chg="del">
            <ac:chgData name="Luz Adriana Ángel Toro" userId="a2eb6327-1ec8-444c-98e8-718fad362763" providerId="ADAL" clId="{7F4FCC81-B788-4105-8DA9-5CF139C79C5D}" dt="2025-12-30T14:16:10.642" v="86" actId="478"/>
            <ac:picMkLst>
              <pc:docMk/>
              <pc:sldMasterMk cId="3701710387" sldId="2147483648"/>
              <pc:sldLayoutMk cId="839640596" sldId="2147483677"/>
              <ac:picMk id="6" creationId="{FEF23ACF-F685-461E-7AB4-07476ED0FA3A}"/>
            </ac:picMkLst>
          </pc:picChg>
          <pc:picChg chg="add mod">
            <ac:chgData name="Luz Adriana Ángel Toro" userId="a2eb6327-1ec8-444c-98e8-718fad362763" providerId="ADAL" clId="{7F4FCC81-B788-4105-8DA9-5CF139C79C5D}" dt="2025-12-30T14:16:10.887" v="87"/>
            <ac:picMkLst>
              <pc:docMk/>
              <pc:sldMasterMk cId="3701710387" sldId="2147483648"/>
              <pc:sldLayoutMk cId="839640596" sldId="2147483677"/>
              <ac:picMk id="9" creationId="{BD1B5F8D-0F6D-9349-A35C-B2AA56F82E65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86E0-BB8F-44D8-8995-BB6942FD15E5}" type="datetimeFigureOut">
              <a:rPr lang="es-CO" smtClean="0"/>
              <a:t>30/12/2025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85AA-6EF9-4C54-B2E5-531FE776B6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569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385AA-6EF9-4C54-B2E5-531FE776B638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551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8E1F9F64-DF6E-54CD-0739-31F863C1F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44000CD-9FDE-9056-44F7-35D5FFCAC34C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4403620" y="2452714"/>
            <a:ext cx="0" cy="3151038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23264"/>
            <a:ext cx="8267088" cy="78467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A78CB628-9D25-1F69-071F-995B74D994F8}"/>
              </a:ext>
            </a:extLst>
          </p:cNvPr>
          <p:cNvSpPr txBox="1">
            <a:spLocks/>
          </p:cNvSpPr>
          <p:nvPr userDrawn="1"/>
        </p:nvSpPr>
        <p:spPr>
          <a:xfrm>
            <a:off x="535870" y="2122301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A</a:t>
            </a:r>
            <a:r>
              <a:rPr lang="es-CO" sz="2400" b="1" i="1" dirty="0">
                <a:solidFill>
                  <a:schemeClr val="bg1"/>
                </a:solidFill>
                <a:latin typeface="Montserrat" pitchFamily="2" charset="0"/>
              </a:rPr>
              <a:t>rmonía cromática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293C1B8-FB27-1488-34DC-96B315B54218}"/>
              </a:ext>
            </a:extLst>
          </p:cNvPr>
          <p:cNvSpPr txBox="1">
            <a:spLocks/>
          </p:cNvSpPr>
          <p:nvPr userDrawn="1"/>
        </p:nvSpPr>
        <p:spPr>
          <a:xfrm>
            <a:off x="651352" y="2692976"/>
            <a:ext cx="3372567" cy="81622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Aquí puede encontrar los colores principales y secundarios para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299842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7464326" y="6299842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1FE745-E5F4-3075-DBDB-2F7494565BD7}"/>
              </a:ext>
            </a:extLst>
          </p:cNvPr>
          <p:cNvGrpSpPr/>
          <p:nvPr userDrawn="1"/>
        </p:nvGrpSpPr>
        <p:grpSpPr>
          <a:xfrm>
            <a:off x="712333" y="3469060"/>
            <a:ext cx="3135872" cy="1664452"/>
            <a:chOff x="1187830" y="4242965"/>
            <a:chExt cx="3135872" cy="1664452"/>
          </a:xfrm>
        </p:grpSpPr>
        <p:sp>
          <p:nvSpPr>
            <p:cNvPr id="23" name="Google Shape;2208;p72">
              <a:extLst>
                <a:ext uri="{FF2B5EF4-FFF2-40B4-BE49-F238E27FC236}">
                  <a16:creationId xmlns:a16="http://schemas.microsoft.com/office/drawing/2014/main" id="{51066B9B-C5D7-D9EC-2378-7D077F608E61}"/>
                </a:ext>
              </a:extLst>
            </p:cNvPr>
            <p:cNvSpPr/>
            <p:nvPr/>
          </p:nvSpPr>
          <p:spPr>
            <a:xfrm>
              <a:off x="236006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F6FA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9;p72">
              <a:extLst>
                <a:ext uri="{FF2B5EF4-FFF2-40B4-BE49-F238E27FC236}">
                  <a16:creationId xmlns:a16="http://schemas.microsoft.com/office/drawing/2014/main" id="{76733C33-3814-44D6-028D-0F93409FF0CC}"/>
                </a:ext>
              </a:extLst>
            </p:cNvPr>
            <p:cNvSpPr/>
            <p:nvPr/>
          </p:nvSpPr>
          <p:spPr>
            <a:xfrm>
              <a:off x="342188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08CC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210;p72">
              <a:extLst>
                <a:ext uri="{FF2B5EF4-FFF2-40B4-BE49-F238E27FC236}">
                  <a16:creationId xmlns:a16="http://schemas.microsoft.com/office/drawing/2014/main" id="{438E2C4E-F61B-C2C7-F498-39C6B7A931B6}"/>
                </a:ext>
              </a:extLst>
            </p:cNvPr>
            <p:cNvSpPr/>
            <p:nvPr/>
          </p:nvSpPr>
          <p:spPr>
            <a:xfrm>
              <a:off x="1298244" y="5129842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19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1;p72">
              <a:extLst>
                <a:ext uri="{FF2B5EF4-FFF2-40B4-BE49-F238E27FC236}">
                  <a16:creationId xmlns:a16="http://schemas.microsoft.com/office/drawing/2014/main" id="{FD5CB5C6-EF2B-08AE-75A8-2664DB8B36C5}"/>
                </a:ext>
              </a:extLst>
            </p:cNvPr>
            <p:cNvSpPr/>
            <p:nvPr/>
          </p:nvSpPr>
          <p:spPr>
            <a:xfrm>
              <a:off x="1298244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7468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215;p72">
              <a:extLst>
                <a:ext uri="{FF2B5EF4-FFF2-40B4-BE49-F238E27FC236}">
                  <a16:creationId xmlns:a16="http://schemas.microsoft.com/office/drawing/2014/main" id="{1EACE51F-D6AE-D50D-4D98-E37E2CF39234}"/>
                </a:ext>
              </a:extLst>
            </p:cNvPr>
            <p:cNvSpPr txBox="1"/>
            <p:nvPr/>
          </p:nvSpPr>
          <p:spPr>
            <a:xfrm>
              <a:off x="1298244" y="440001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#074683</a:t>
              </a:r>
            </a:p>
          </p:txBody>
        </p:sp>
        <p:sp>
          <p:nvSpPr>
            <p:cNvPr id="28" name="Google Shape;2210;p72">
              <a:extLst>
                <a:ext uri="{FF2B5EF4-FFF2-40B4-BE49-F238E27FC236}">
                  <a16:creationId xmlns:a16="http://schemas.microsoft.com/office/drawing/2014/main" id="{3489A38F-D60D-C94C-08F0-1E9AF2AD0932}"/>
                </a:ext>
              </a:extLst>
            </p:cNvPr>
            <p:cNvSpPr/>
            <p:nvPr userDrawn="1"/>
          </p:nvSpPr>
          <p:spPr>
            <a:xfrm>
              <a:off x="2360069" y="512275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0;p72">
              <a:extLst>
                <a:ext uri="{FF2B5EF4-FFF2-40B4-BE49-F238E27FC236}">
                  <a16:creationId xmlns:a16="http://schemas.microsoft.com/office/drawing/2014/main" id="{BA39DBC0-EA4B-357B-CE17-7416C013B870}"/>
                </a:ext>
              </a:extLst>
            </p:cNvPr>
            <p:cNvSpPr/>
            <p:nvPr userDrawn="1"/>
          </p:nvSpPr>
          <p:spPr>
            <a:xfrm>
              <a:off x="3421889" y="515321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5;p72">
              <a:extLst>
                <a:ext uri="{FF2B5EF4-FFF2-40B4-BE49-F238E27FC236}">
                  <a16:creationId xmlns:a16="http://schemas.microsoft.com/office/drawing/2014/main" id="{2E6002D2-7BE3-5B43-56DC-9A232BE2E8A0}"/>
                </a:ext>
              </a:extLst>
            </p:cNvPr>
            <p:cNvSpPr txBox="1"/>
            <p:nvPr userDrawn="1"/>
          </p:nvSpPr>
          <p:spPr>
            <a:xfrm>
              <a:off x="2360069" y="440577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#0F6FA8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1" name="Google Shape;2215;p72">
              <a:extLst>
                <a:ext uri="{FF2B5EF4-FFF2-40B4-BE49-F238E27FC236}">
                  <a16:creationId xmlns:a16="http://schemas.microsoft.com/office/drawing/2014/main" id="{A842A0D7-D9F8-3214-98C3-7045DB0D0E1C}"/>
                </a:ext>
              </a:extLst>
            </p:cNvPr>
            <p:cNvSpPr txBox="1"/>
            <p:nvPr userDrawn="1"/>
          </p:nvSpPr>
          <p:spPr>
            <a:xfrm>
              <a:off x="3311475" y="4415041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#008CCD</a:t>
              </a:r>
            </a:p>
          </p:txBody>
        </p:sp>
        <p:sp>
          <p:nvSpPr>
            <p:cNvPr id="32" name="Google Shape;2215;p72">
              <a:extLst>
                <a:ext uri="{FF2B5EF4-FFF2-40B4-BE49-F238E27FC236}">
                  <a16:creationId xmlns:a16="http://schemas.microsoft.com/office/drawing/2014/main" id="{D2EA402E-318C-8382-9E2A-A8E5DA667BD9}"/>
                </a:ext>
              </a:extLst>
            </p:cNvPr>
            <p:cNvSpPr txBox="1"/>
            <p:nvPr userDrawn="1"/>
          </p:nvSpPr>
          <p:spPr>
            <a:xfrm>
              <a:off x="1187830" y="5274050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#E1910B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3" name="Google Shape;2215;p72">
              <a:extLst>
                <a:ext uri="{FF2B5EF4-FFF2-40B4-BE49-F238E27FC236}">
                  <a16:creationId xmlns:a16="http://schemas.microsoft.com/office/drawing/2014/main" id="{F4FDBC2A-2E9A-7EF5-66AF-57EEC8792AD3}"/>
                </a:ext>
              </a:extLst>
            </p:cNvPr>
            <p:cNvSpPr txBox="1"/>
            <p:nvPr userDrawn="1"/>
          </p:nvSpPr>
          <p:spPr>
            <a:xfrm>
              <a:off x="2245341" y="5256508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#E3810B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4" name="Google Shape;2215;p72">
              <a:extLst>
                <a:ext uri="{FF2B5EF4-FFF2-40B4-BE49-F238E27FC236}">
                  <a16:creationId xmlns:a16="http://schemas.microsoft.com/office/drawing/2014/main" id="{BDF4C2C4-9B7D-A7BC-E548-B4DAAB1EC0C6}"/>
                </a:ext>
              </a:extLst>
            </p:cNvPr>
            <p:cNvSpPr txBox="1"/>
            <p:nvPr userDrawn="1"/>
          </p:nvSpPr>
          <p:spPr>
            <a:xfrm>
              <a:off x="3311475" y="5294833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#FF8D10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626B73A9-62BD-FB3C-FFD8-A03B383FFCC8}"/>
              </a:ext>
            </a:extLst>
          </p:cNvPr>
          <p:cNvSpPr txBox="1">
            <a:spLocks/>
          </p:cNvSpPr>
          <p:nvPr userDrawn="1"/>
        </p:nvSpPr>
        <p:spPr>
          <a:xfrm>
            <a:off x="4716056" y="2233437"/>
            <a:ext cx="5184326" cy="441541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000" b="1" i="1" dirty="0">
                <a:solidFill>
                  <a:schemeClr val="bg1"/>
                </a:solidFill>
                <a:latin typeface="Montserrat" pitchFamily="2" charset="0"/>
              </a:rPr>
              <a:t>Representación visual dependencias</a:t>
            </a:r>
            <a:endParaRPr lang="es-CO" sz="2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Google Shape;2208;p72">
            <a:extLst>
              <a:ext uri="{FF2B5EF4-FFF2-40B4-BE49-F238E27FC236}">
                <a16:creationId xmlns:a16="http://schemas.microsoft.com/office/drawing/2014/main" id="{8159D58B-B56B-A209-515E-F908D0812364}"/>
              </a:ext>
            </a:extLst>
          </p:cNvPr>
          <p:cNvSpPr/>
          <p:nvPr/>
        </p:nvSpPr>
        <p:spPr>
          <a:xfrm>
            <a:off x="6616467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09;p72">
            <a:extLst>
              <a:ext uri="{FF2B5EF4-FFF2-40B4-BE49-F238E27FC236}">
                <a16:creationId xmlns:a16="http://schemas.microsoft.com/office/drawing/2014/main" id="{33737C16-C6F7-CD59-F17F-CE4ACDF64CCB}"/>
              </a:ext>
            </a:extLst>
          </p:cNvPr>
          <p:cNvSpPr/>
          <p:nvPr/>
        </p:nvSpPr>
        <p:spPr>
          <a:xfrm>
            <a:off x="8518951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1B8C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210;p72">
            <a:extLst>
              <a:ext uri="{FF2B5EF4-FFF2-40B4-BE49-F238E27FC236}">
                <a16:creationId xmlns:a16="http://schemas.microsoft.com/office/drawing/2014/main" id="{7C54F5C5-5C07-E44E-E4BC-8B094E214EB4}"/>
              </a:ext>
            </a:extLst>
          </p:cNvPr>
          <p:cNvSpPr/>
          <p:nvPr/>
        </p:nvSpPr>
        <p:spPr>
          <a:xfrm>
            <a:off x="10391350" y="3361389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9823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211;p72">
            <a:extLst>
              <a:ext uri="{FF2B5EF4-FFF2-40B4-BE49-F238E27FC236}">
                <a16:creationId xmlns:a16="http://schemas.microsoft.com/office/drawing/2014/main" id="{BE41D855-ABA1-E215-7A1D-00EBD0668A4B}"/>
              </a:ext>
            </a:extLst>
          </p:cNvPr>
          <p:cNvSpPr/>
          <p:nvPr/>
        </p:nvSpPr>
        <p:spPr>
          <a:xfrm>
            <a:off x="4900328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F6FA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2210;p72">
            <a:extLst>
              <a:ext uri="{FF2B5EF4-FFF2-40B4-BE49-F238E27FC236}">
                <a16:creationId xmlns:a16="http://schemas.microsoft.com/office/drawing/2014/main" id="{7AE7F2C9-16A8-3D4B-2F37-716063B3B96C}"/>
              </a:ext>
            </a:extLst>
          </p:cNvPr>
          <p:cNvSpPr/>
          <p:nvPr userDrawn="1"/>
        </p:nvSpPr>
        <p:spPr>
          <a:xfrm>
            <a:off x="4928262" y="4779408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210;p72">
            <a:extLst>
              <a:ext uri="{FF2B5EF4-FFF2-40B4-BE49-F238E27FC236}">
                <a16:creationId xmlns:a16="http://schemas.microsoft.com/office/drawing/2014/main" id="{1DD08ADD-D9CF-6156-957B-FFDBA414DE7B}"/>
              </a:ext>
            </a:extLst>
          </p:cNvPr>
          <p:cNvSpPr/>
          <p:nvPr userDrawn="1"/>
        </p:nvSpPr>
        <p:spPr>
          <a:xfrm>
            <a:off x="6672189" y="478257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10;p72">
            <a:extLst>
              <a:ext uri="{FF2B5EF4-FFF2-40B4-BE49-F238E27FC236}">
                <a16:creationId xmlns:a16="http://schemas.microsoft.com/office/drawing/2014/main" id="{14A0E0F2-63E1-DA42-67A4-D58D38594B42}"/>
              </a:ext>
            </a:extLst>
          </p:cNvPr>
          <p:cNvSpPr/>
          <p:nvPr userDrawn="1"/>
        </p:nvSpPr>
        <p:spPr>
          <a:xfrm>
            <a:off x="8509588" y="478232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08CC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10;p72">
            <a:extLst>
              <a:ext uri="{FF2B5EF4-FFF2-40B4-BE49-F238E27FC236}">
                <a16:creationId xmlns:a16="http://schemas.microsoft.com/office/drawing/2014/main" id="{8C4A4144-8CE7-CCEC-6353-549533143783}"/>
              </a:ext>
            </a:extLst>
          </p:cNvPr>
          <p:cNvSpPr/>
          <p:nvPr userDrawn="1"/>
        </p:nvSpPr>
        <p:spPr>
          <a:xfrm>
            <a:off x="10418646" y="47854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F7B9A896-0C40-83FB-FA3A-E8431858A190}"/>
              </a:ext>
            </a:extLst>
          </p:cNvPr>
          <p:cNvSpPr txBox="1">
            <a:spLocks/>
          </p:cNvSpPr>
          <p:nvPr userDrawn="1"/>
        </p:nvSpPr>
        <p:spPr>
          <a:xfrm>
            <a:off x="4383534" y="2618751"/>
            <a:ext cx="5623237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Utilice los iconos y tonos de acuerdo con su área para garantizar una coherencia visual en la presentación. 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8" name="Google Shape;162;p38">
            <a:extLst>
              <a:ext uri="{FF2B5EF4-FFF2-40B4-BE49-F238E27FC236}">
                <a16:creationId xmlns:a16="http://schemas.microsoft.com/office/drawing/2014/main" id="{4826E382-69DB-51C3-C951-6F312B9454B0}"/>
              </a:ext>
            </a:extLst>
          </p:cNvPr>
          <p:cNvSpPr txBox="1">
            <a:spLocks/>
          </p:cNvSpPr>
          <p:nvPr userDrawn="1"/>
        </p:nvSpPr>
        <p:spPr>
          <a:xfrm>
            <a:off x="4657045" y="4164437"/>
            <a:ext cx="1276859" cy="44154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Presidencia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1" name="Google Shape;162;p38">
            <a:extLst>
              <a:ext uri="{FF2B5EF4-FFF2-40B4-BE49-F238E27FC236}">
                <a16:creationId xmlns:a16="http://schemas.microsoft.com/office/drawing/2014/main" id="{CCA3B4BD-1525-72E7-AFCC-37FE29866719}"/>
              </a:ext>
            </a:extLst>
          </p:cNvPr>
          <p:cNvSpPr txBox="1">
            <a:spLocks/>
          </p:cNvSpPr>
          <p:nvPr userDrawn="1"/>
        </p:nvSpPr>
        <p:spPr>
          <a:xfrm>
            <a:off x="6241978" y="4154131"/>
            <a:ext cx="1540378" cy="6152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Operaciones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2" name="Google Shape;162;p38">
            <a:extLst>
              <a:ext uri="{FF2B5EF4-FFF2-40B4-BE49-F238E27FC236}">
                <a16:creationId xmlns:a16="http://schemas.microsoft.com/office/drawing/2014/main" id="{C1FEC999-54B1-F4DB-0235-9D8D4876494E}"/>
              </a:ext>
            </a:extLst>
          </p:cNvPr>
          <p:cNvSpPr txBox="1">
            <a:spLocks/>
          </p:cNvSpPr>
          <p:nvPr userDrawn="1"/>
        </p:nvSpPr>
        <p:spPr>
          <a:xfrm>
            <a:off x="7957486" y="4139156"/>
            <a:ext cx="1982079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Gestión para el Talento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3" name="Google Shape;162;p38">
            <a:extLst>
              <a:ext uri="{FF2B5EF4-FFF2-40B4-BE49-F238E27FC236}">
                <a16:creationId xmlns:a16="http://schemas.microsoft.com/office/drawing/2014/main" id="{C97F8DB7-6EEE-CF34-DD45-9B2D5FE31F1B}"/>
              </a:ext>
            </a:extLst>
          </p:cNvPr>
          <p:cNvSpPr txBox="1">
            <a:spLocks/>
          </p:cNvSpPr>
          <p:nvPr userDrawn="1"/>
        </p:nvSpPr>
        <p:spPr>
          <a:xfrm>
            <a:off x="9635160" y="4139574"/>
            <a:ext cx="2298840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innovación y GC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4" name="Google Shape;162;p38">
            <a:extLst>
              <a:ext uri="{FF2B5EF4-FFF2-40B4-BE49-F238E27FC236}">
                <a16:creationId xmlns:a16="http://schemas.microsoft.com/office/drawing/2014/main" id="{F4A17D79-FDA4-C337-AB4B-265067080438}"/>
              </a:ext>
            </a:extLst>
          </p:cNvPr>
          <p:cNvSpPr txBox="1">
            <a:spLocks/>
          </p:cNvSpPr>
          <p:nvPr userDrawn="1"/>
        </p:nvSpPr>
        <p:spPr>
          <a:xfrm>
            <a:off x="4855003" y="5522646"/>
            <a:ext cx="1001081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TIC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5" name="Google Shape;162;p38">
            <a:extLst>
              <a:ext uri="{FF2B5EF4-FFF2-40B4-BE49-F238E27FC236}">
                <a16:creationId xmlns:a16="http://schemas.microsoft.com/office/drawing/2014/main" id="{8E5FE489-415F-33FE-1196-ADEFC5463A13}"/>
              </a:ext>
            </a:extLst>
          </p:cNvPr>
          <p:cNvSpPr txBox="1">
            <a:spLocks/>
          </p:cNvSpPr>
          <p:nvPr userDrawn="1"/>
        </p:nvSpPr>
        <p:spPr>
          <a:xfrm>
            <a:off x="6191630" y="5565185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Medicina del trabajo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6" name="Google Shape;162;p38">
            <a:extLst>
              <a:ext uri="{FF2B5EF4-FFF2-40B4-BE49-F238E27FC236}">
                <a16:creationId xmlns:a16="http://schemas.microsoft.com/office/drawing/2014/main" id="{99BC3B8C-294B-D5CF-445C-505DD585F86F}"/>
              </a:ext>
            </a:extLst>
          </p:cNvPr>
          <p:cNvSpPr txBox="1">
            <a:spLocks/>
          </p:cNvSpPr>
          <p:nvPr userDrawn="1"/>
        </p:nvSpPr>
        <p:spPr>
          <a:xfrm>
            <a:off x="8068236" y="5575777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Financiera y Administrativa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7" name="Google Shape;162;p38">
            <a:extLst>
              <a:ext uri="{FF2B5EF4-FFF2-40B4-BE49-F238E27FC236}">
                <a16:creationId xmlns:a16="http://schemas.microsoft.com/office/drawing/2014/main" id="{36BB61AD-AD76-43A6-9C4A-61A39D590F59}"/>
              </a:ext>
            </a:extLst>
          </p:cNvPr>
          <p:cNvSpPr txBox="1">
            <a:spLocks/>
          </p:cNvSpPr>
          <p:nvPr userDrawn="1"/>
        </p:nvSpPr>
        <p:spPr>
          <a:xfrm>
            <a:off x="10035051" y="5603752"/>
            <a:ext cx="1613662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Dirección de Gestión Integral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1A6873C-E540-C060-D78B-C35F63AC7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9C70C90F-9ACF-E826-51DB-1E7A13DA4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3F9FFA2F-C58F-A20F-BDF9-9D5A4A80F92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BE3E544A-39D6-FB5F-C298-E66F570FBAAF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6" name="Imagen 35" descr="Logotipo&#10;&#10;El contenido generado por IA puede ser incorrecto.">
            <a:extLst>
              <a:ext uri="{FF2B5EF4-FFF2-40B4-BE49-F238E27FC236}">
                <a16:creationId xmlns:a16="http://schemas.microsoft.com/office/drawing/2014/main" id="{F5CE046A-1F4F-ED6A-B3C8-3BE5DF687B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9365FB8D-3BC7-6A46-9ED7-6DB923815A6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E01EB63-139E-45AB-1DDA-2FAF32FDC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804B5497-8E2C-0373-BD1F-EC04339BE1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BF1EADDF-A1FB-6D7A-E3DF-431E21E8539E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361C35EE-6862-4087-FE60-DDC2A30EF37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9" name="Imagen 18" descr="Un hombre vestido de traje con la mano&#10;&#10;El contenido generado por IA puede ser incorrecto.">
            <a:extLst>
              <a:ext uri="{FF2B5EF4-FFF2-40B4-BE49-F238E27FC236}">
                <a16:creationId xmlns:a16="http://schemas.microsoft.com/office/drawing/2014/main" id="{DF95BAE0-D198-2607-2044-322DE969C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5"/>
          <a:stretch/>
        </p:blipFill>
        <p:spPr>
          <a:xfrm>
            <a:off x="5748715" y="391856"/>
            <a:ext cx="6103976" cy="6466144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0D80F0E3-356F-E1A6-16F4-2F2B1A835010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4DACBBA1-3BDB-2F63-41C7-85916DC5E6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A0AEADB3-8F29-F488-A28D-0D72B8A4D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319A723C-EE6E-CC5A-2FF8-BC84F32BFCD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063EE099-05F1-6AAC-7F28-C5A23CA1FF86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9914A3-513B-53A2-1C92-BE4D87A98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51F73BA3-8A5D-562D-A2A3-3515F1B88ED7}"/>
              </a:ext>
            </a:extLst>
          </p:cNvPr>
          <p:cNvSpPr/>
          <p:nvPr userDrawn="1"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A6819703-2529-6D13-B141-1B54B303E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1F5E3AC6-879D-2E7A-88EC-15A026B4A7DC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E57D3D8F-243D-5881-73C3-F94F9432C2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062FD0B4-5BB3-F61C-9337-D59101FAF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magen que contiene interior, tabla, computadora, ventana&#10;&#10;Descripción generada automáticamente">
            <a:extLst>
              <a:ext uri="{FF2B5EF4-FFF2-40B4-BE49-F238E27FC236}">
                <a16:creationId xmlns:a16="http://schemas.microsoft.com/office/drawing/2014/main" id="{594491AF-DBFB-4C65-2830-5791E1EEEE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7650"/>
          <a:stretch/>
        </p:blipFill>
        <p:spPr>
          <a:xfrm>
            <a:off x="6550925" y="0"/>
            <a:ext cx="5641076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80CD6AF-1B3C-6850-1C27-FF81F03D25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7384" r="10127"/>
          <a:stretch/>
        </p:blipFill>
        <p:spPr>
          <a:xfrm>
            <a:off x="8256896" y="2469946"/>
            <a:ext cx="2522002" cy="1610736"/>
          </a:xfrm>
          <a:prstGeom prst="rect">
            <a:avLst/>
          </a:prstGeom>
        </p:spPr>
      </p:pic>
      <p:sp>
        <p:nvSpPr>
          <p:cNvPr id="7" name="Google Shape;646;p58">
            <a:extLst>
              <a:ext uri="{FF2B5EF4-FFF2-40B4-BE49-F238E27FC236}">
                <a16:creationId xmlns:a16="http://schemas.microsoft.com/office/drawing/2014/main" id="{74CE6E51-1FE3-698C-A5DA-043577D02E66}"/>
              </a:ext>
            </a:extLst>
          </p:cNvPr>
          <p:cNvSpPr/>
          <p:nvPr userDrawn="1"/>
        </p:nvSpPr>
        <p:spPr>
          <a:xfrm>
            <a:off x="9365407" y="3098294"/>
            <a:ext cx="414985" cy="4149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47;p58">
            <a:extLst>
              <a:ext uri="{FF2B5EF4-FFF2-40B4-BE49-F238E27FC236}">
                <a16:creationId xmlns:a16="http://schemas.microsoft.com/office/drawing/2014/main" id="{DACCF0DD-4876-4C3C-FC60-C0E8699CBB7D}"/>
              </a:ext>
            </a:extLst>
          </p:cNvPr>
          <p:cNvSpPr/>
          <p:nvPr userDrawn="1"/>
        </p:nvSpPr>
        <p:spPr>
          <a:xfrm rot="5400000">
            <a:off x="9488816" y="3199249"/>
            <a:ext cx="246390" cy="21311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D891EB8-C1BD-5C93-59CF-428E74A413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FA7DD30D-F173-75D8-C004-9E90779004D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A29BBBFD-4D54-1506-E3C2-8598CD55D0EE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980755B9-3952-32AB-15F6-482AE202F93D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E999BAA6-D518-833E-67D8-8352F9044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7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4877804-7998-4A03-4E59-B0BFBCC988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BCFD89B0-AF27-306D-CDF7-0EA11E3ED35B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C3C7021-A4CF-32DB-D457-2FFBA8D19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65770AB0-3685-0EC5-B805-425A14A1F95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7C4D3F51-5746-AEE3-9934-CFB2E22F2DDB}"/>
              </a:ext>
            </a:extLst>
          </p:cNvPr>
          <p:cNvGrpSpPr/>
          <p:nvPr userDrawn="1"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A85F4C4-7A4C-2F01-35DD-BBAC116E28D1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06B58240-13DF-2338-4385-CDEAA9C16ADA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008C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CAC0652-738D-EDDA-D852-8A0C45FFFF7D}"/>
              </a:ext>
            </a:extLst>
          </p:cNvPr>
          <p:cNvGrpSpPr/>
          <p:nvPr userDrawn="1"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C56A2A16-29DF-1629-0B23-47B6B4E1B5B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5E991142-2BB2-A114-B507-C4472BE969C5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008C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35" name="Imagen 34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C783906D-BFAA-A175-2400-7BCA69FC69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685679" y="1767439"/>
            <a:ext cx="5897881" cy="4970206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B43C5078-20E3-7911-BA83-BEF11FF8A30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3702BB0D-7F86-D96C-1E5C-B8D3E76B3B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4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84069EC-6DD2-8B9A-69EA-CF55761430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40F99A78-A2A7-74FF-C7D3-F6A50325B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A7610DF2-6186-8061-B661-D3D0AD0A6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6F1F22B3-C684-84CD-4FE5-CEE06C6E844E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736;p33">
            <a:extLst>
              <a:ext uri="{FF2B5EF4-FFF2-40B4-BE49-F238E27FC236}">
                <a16:creationId xmlns:a16="http://schemas.microsoft.com/office/drawing/2014/main" id="{BDC968E4-5B8B-770C-1B3D-BE5E5474FE50}"/>
              </a:ext>
            </a:extLst>
          </p:cNvPr>
          <p:cNvSpPr/>
          <p:nvPr userDrawn="1"/>
        </p:nvSpPr>
        <p:spPr>
          <a:xfrm>
            <a:off x="-1" y="4319057"/>
            <a:ext cx="12191999" cy="2785128"/>
          </a:xfrm>
          <a:prstGeom prst="rect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" name="Imagen 19" descr="Un hombre sentado frente a una computadora&#10;&#10;El contenido generado por IA puede ser incorrecto.">
            <a:extLst>
              <a:ext uri="{FF2B5EF4-FFF2-40B4-BE49-F238E27FC236}">
                <a16:creationId xmlns:a16="http://schemas.microsoft.com/office/drawing/2014/main" id="{68A6CD0B-333D-0128-F96F-963564CA4E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" y="1092320"/>
            <a:ext cx="5739528" cy="3217006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730DA28F-8BB7-1E66-31E6-21445CAAA4E0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144ECB28-F499-A3B3-4DC8-ABFACFEC56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088FCD1-268B-B853-21CD-D8A236B2B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DFE8B616-70EE-41AB-5362-CACB086BD9FB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5CB9A9A-0297-E76A-ABD5-549A1E69E104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6AF5E4-0F96-7FAB-376E-21FCA21424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6165BEF8-25F5-3BE4-0AB2-E9A0F17C23E3}"/>
              </a:ext>
            </a:extLst>
          </p:cNvPr>
          <p:cNvSpPr/>
          <p:nvPr userDrawn="1"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B1633137-F529-3FDE-7BA8-D5D55F3292BC}"/>
              </a:ext>
            </a:extLst>
          </p:cNvPr>
          <p:cNvSpPr txBox="1">
            <a:spLocks/>
          </p:cNvSpPr>
          <p:nvPr userDrawn="1"/>
        </p:nvSpPr>
        <p:spPr>
          <a:xfrm>
            <a:off x="2248879" y="1423217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10C0E56E-7E15-C1B1-6141-37397C5B598E}"/>
              </a:ext>
            </a:extLst>
          </p:cNvPr>
          <p:cNvSpPr/>
          <p:nvPr userDrawn="1"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3C3ACB7D-1E9A-66FE-4B80-4B117F4992CE}"/>
              </a:ext>
            </a:extLst>
          </p:cNvPr>
          <p:cNvSpPr txBox="1">
            <a:spLocks/>
          </p:cNvSpPr>
          <p:nvPr userDrawn="1"/>
        </p:nvSpPr>
        <p:spPr>
          <a:xfrm>
            <a:off x="5866325" y="172349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8AE6FB4-FFBF-5375-8CF4-586ACF0697E6}"/>
              </a:ext>
            </a:extLst>
          </p:cNvPr>
          <p:cNvSpPr/>
          <p:nvPr userDrawn="1"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D7C32811-481A-A7C6-FFFB-D362CFE357EC}"/>
              </a:ext>
            </a:extLst>
          </p:cNvPr>
          <p:cNvSpPr txBox="1">
            <a:spLocks/>
          </p:cNvSpPr>
          <p:nvPr userDrawn="1"/>
        </p:nvSpPr>
        <p:spPr>
          <a:xfrm>
            <a:off x="9483770" y="1706409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3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063FF14-C20A-151D-A8F7-137ADF4D4635}"/>
              </a:ext>
            </a:extLst>
          </p:cNvPr>
          <p:cNvSpPr/>
          <p:nvPr userDrawn="1"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Google Shape;162;p38">
            <a:extLst>
              <a:ext uri="{FF2B5EF4-FFF2-40B4-BE49-F238E27FC236}">
                <a16:creationId xmlns:a16="http://schemas.microsoft.com/office/drawing/2014/main" id="{1836B8BC-B66D-A30C-119E-B204A7507D92}"/>
              </a:ext>
            </a:extLst>
          </p:cNvPr>
          <p:cNvSpPr txBox="1">
            <a:spLocks/>
          </p:cNvSpPr>
          <p:nvPr userDrawn="1"/>
        </p:nvSpPr>
        <p:spPr>
          <a:xfrm>
            <a:off x="2228656" y="4039062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4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4F817D8-3730-DBA6-516D-33EC3CCD4A29}"/>
              </a:ext>
            </a:extLst>
          </p:cNvPr>
          <p:cNvSpPr/>
          <p:nvPr userDrawn="1"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Google Shape;162;p38">
            <a:extLst>
              <a:ext uri="{FF2B5EF4-FFF2-40B4-BE49-F238E27FC236}">
                <a16:creationId xmlns:a16="http://schemas.microsoft.com/office/drawing/2014/main" id="{E3EB528E-1667-CB13-3854-8BC5864ACCF2}"/>
              </a:ext>
            </a:extLst>
          </p:cNvPr>
          <p:cNvSpPr txBox="1">
            <a:spLocks/>
          </p:cNvSpPr>
          <p:nvPr userDrawn="1"/>
        </p:nvSpPr>
        <p:spPr>
          <a:xfrm>
            <a:off x="5846851" y="436110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5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A840FC2-07A6-B769-7311-5C3842207B54}"/>
              </a:ext>
            </a:extLst>
          </p:cNvPr>
          <p:cNvSpPr/>
          <p:nvPr userDrawn="1"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Google Shape;162;p38">
            <a:extLst>
              <a:ext uri="{FF2B5EF4-FFF2-40B4-BE49-F238E27FC236}">
                <a16:creationId xmlns:a16="http://schemas.microsoft.com/office/drawing/2014/main" id="{5C434DA9-818D-59B5-1129-56B5A652273E}"/>
              </a:ext>
            </a:extLst>
          </p:cNvPr>
          <p:cNvSpPr txBox="1">
            <a:spLocks/>
          </p:cNvSpPr>
          <p:nvPr userDrawn="1"/>
        </p:nvSpPr>
        <p:spPr>
          <a:xfrm>
            <a:off x="9503994" y="4371426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6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52E71C6C-FED4-96DC-2DB5-515AB126BD7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BD1B5F8D-0F6D-9349-A35C-B2AA56F82E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C24897C4-3365-C6C7-651F-8609D1DEC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F387659-2F07-E515-030A-D8FF9C636889}"/>
              </a:ext>
            </a:extLst>
          </p:cNvPr>
          <p:cNvSpPr/>
          <p:nvPr userDrawn="1"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DD2B7D9C-F347-466D-EBD1-7A90E53F0BCD}"/>
              </a:ext>
            </a:extLst>
          </p:cNvPr>
          <p:cNvSpPr/>
          <p:nvPr userDrawn="1"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4BE85FD-0679-5181-8060-F0D6FDEA6462}"/>
              </a:ext>
            </a:extLst>
          </p:cNvPr>
          <p:cNvSpPr/>
          <p:nvPr userDrawn="1"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80EAF91-F1C6-DF5B-A31C-A005B1EEAD43}"/>
              </a:ext>
            </a:extLst>
          </p:cNvPr>
          <p:cNvSpPr/>
          <p:nvPr userDrawn="1"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9" name="Imagen 1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63AD9EC-973D-04DA-C200-0626AF68F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21" name="Imagen 2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ED4EC1C-9496-2EB9-3752-A1CEFB883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25" name="Google Shape;736;p33">
            <a:extLst>
              <a:ext uri="{FF2B5EF4-FFF2-40B4-BE49-F238E27FC236}">
                <a16:creationId xmlns:a16="http://schemas.microsoft.com/office/drawing/2014/main" id="{24F4A12C-B16F-B650-6C59-41ED171283C4}"/>
              </a:ext>
            </a:extLst>
          </p:cNvPr>
          <p:cNvSpPr>
            <a:spLocks/>
          </p:cNvSpPr>
          <p:nvPr userDrawn="1"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21B8C8"/>
              </a:highlight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DAE9AD0C-E752-A13F-F096-F7A87D2B534E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1F847B6-DB16-7F14-CDF3-8A704F30A089}"/>
              </a:ext>
            </a:extLst>
          </p:cNvPr>
          <p:cNvSpPr/>
          <p:nvPr userDrawn="1"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E772948C-1459-E8DF-93EE-03C02FD9F4E4}"/>
              </a:ext>
            </a:extLst>
          </p:cNvPr>
          <p:cNvSpPr/>
          <p:nvPr userDrawn="1"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62C7D2DE-397C-F1AF-7AD5-518A8FFA5E12}"/>
              </a:ext>
            </a:extLst>
          </p:cNvPr>
          <p:cNvSpPr/>
          <p:nvPr userDrawn="1"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CD95BAAB-A43D-BEC6-0F6C-21B993648612}"/>
              </a:ext>
            </a:extLst>
          </p:cNvPr>
          <p:cNvSpPr/>
          <p:nvPr userDrawn="1"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5" name="Imagen 4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7E09FFE-BF35-377D-71BB-508CCF9AA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46" name="Imagen 4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3546449D-64FC-3E4C-3ADA-8A5C672E0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pic>
        <p:nvPicPr>
          <p:cNvPr id="53" name="Imagen 52" descr="Icono&#10;&#10;Descripción generada automáticamente">
            <a:extLst>
              <a:ext uri="{FF2B5EF4-FFF2-40B4-BE49-F238E27FC236}">
                <a16:creationId xmlns:a16="http://schemas.microsoft.com/office/drawing/2014/main" id="{90BDA26E-358E-0CBB-53E1-CE7A8AAF4A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54" name="Google Shape;165;p38">
            <a:extLst>
              <a:ext uri="{FF2B5EF4-FFF2-40B4-BE49-F238E27FC236}">
                <a16:creationId xmlns:a16="http://schemas.microsoft.com/office/drawing/2014/main" id="{3CD9EFE9-17F6-1F0A-F4BE-17FC913E2E24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CEA28DE0-2B3A-F733-5208-2F1B213991C0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FD40C6C3-23A3-CDB2-AFF7-6528430F18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B152C2EB-DB3B-A1CC-7D72-C9F9E7C7D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B0757463-2F67-2815-5D9C-453A0DB556E2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AA36571-4542-6C2E-3CC1-1BAE1410F48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D76806-2CBC-188E-C6E0-0037AE82C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89B530-5F59-34E3-D06D-969AA6AE6EE9}"/>
              </a:ext>
            </a:extLst>
          </p:cNvPr>
          <p:cNvSpPr/>
          <p:nvPr userDrawn="1"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B2144C7-5FA1-162D-BF47-B98B5FA4D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4E3C07EE-204F-2B2C-A383-A4D90BADEABF}"/>
              </a:ext>
            </a:extLst>
          </p:cNvPr>
          <p:cNvSpPr txBox="1">
            <a:spLocks/>
          </p:cNvSpPr>
          <p:nvPr userDrawn="1"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155CCCB8-8E6A-5533-91CB-AD49C79154C8}"/>
              </a:ext>
            </a:extLst>
          </p:cNvPr>
          <p:cNvSpPr txBox="1">
            <a:spLocks/>
          </p:cNvSpPr>
          <p:nvPr userDrawn="1"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22" name="Imagen 2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F53512CD-6E3F-DB5F-9C9C-734AEA653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523AABED-5FC5-F075-AC0A-F7F117716ABA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6A31B328-0CBE-A4D6-53E2-1FBA41C0C1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A618C845-F721-3747-7EBF-30C1206EC9F3}"/>
              </a:ext>
            </a:extLst>
          </p:cNvPr>
          <p:cNvGrpSpPr/>
          <p:nvPr userDrawn="1"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4BE99F6-30F4-3B1A-9AB6-F77995D840E2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B80DA165-EEBF-3006-C23C-003DE0CA024B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06C31580-920E-EEE7-DCBF-2105A16FC6B0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35A0A111-FC91-59CF-67DF-8BE8EDFD1B9F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0291D4AF-82D3-8520-6ECB-B19BC1E99EA3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09116775-1790-7820-75DD-C6E56A73713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1" name="Imagen 3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05FE8FB0-B8D1-4366-15F0-7BC641CFC7E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2" name="Imagen 31" descr="Logotipo&#10;&#10;Descripción generada automáticamente">
                  <a:extLst>
                    <a:ext uri="{FF2B5EF4-FFF2-40B4-BE49-F238E27FC236}">
                      <a16:creationId xmlns:a16="http://schemas.microsoft.com/office/drawing/2014/main" id="{77FB0910-4A4B-C91E-3A6C-4FA76630B26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0F12038B-4AA7-9126-6373-D337A6CD1E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57BCBFE6-8720-473B-0769-B18FC07E8F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477CC83F-4B44-6CD5-48B8-83123679B0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Imagen 35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CA5E9C22-4265-DD62-8F2F-CC808827C7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18FE8139-A282-F2F7-64F8-7EB7452B5D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D59F8BF5-2E33-AAA9-EFEE-B1BA3BA3A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67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1096E5A1-1B30-2EBA-7C0A-C76A4E10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7265CD-1F3E-ABC1-F808-E6DF1C8887F9}"/>
              </a:ext>
            </a:extLst>
          </p:cNvPr>
          <p:cNvSpPr/>
          <p:nvPr userDrawn="1"/>
        </p:nvSpPr>
        <p:spPr>
          <a:xfrm>
            <a:off x="-1" y="-2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3912191" y="2527214"/>
            <a:ext cx="0" cy="3040996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76141"/>
            <a:ext cx="8267088" cy="7293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26AC3AB-3AC9-A0EA-FECD-3242AB16EA4C}"/>
              </a:ext>
            </a:extLst>
          </p:cNvPr>
          <p:cNvSpPr txBox="1">
            <a:spLocks/>
          </p:cNvSpPr>
          <p:nvPr userDrawn="1"/>
        </p:nvSpPr>
        <p:spPr>
          <a:xfrm>
            <a:off x="184901" y="2347797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Tipografía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391C5ECB-05FF-305B-B9F9-4F11DE2DE37D}"/>
              </a:ext>
            </a:extLst>
          </p:cNvPr>
          <p:cNvSpPr txBox="1">
            <a:spLocks/>
          </p:cNvSpPr>
          <p:nvPr userDrawn="1"/>
        </p:nvSpPr>
        <p:spPr>
          <a:xfrm>
            <a:off x="650747" y="3028250"/>
            <a:ext cx="2871332" cy="9707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En este link puede descargar la tipografía correspondiente a la familia tipográfica Montserrat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2F98548C-71C6-E09B-ADB0-4FCE1EEC0CA6}"/>
              </a:ext>
            </a:extLst>
          </p:cNvPr>
          <p:cNvSpPr txBox="1">
            <a:spLocks/>
          </p:cNvSpPr>
          <p:nvPr userDrawn="1"/>
        </p:nvSpPr>
        <p:spPr>
          <a:xfrm>
            <a:off x="697930" y="4679299"/>
            <a:ext cx="2780277" cy="888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600" b="0" dirty="0">
                <a:solidFill>
                  <a:schemeClr val="bg1"/>
                </a:solidFill>
              </a:rPr>
              <a:t>Oprima la tecla</a:t>
            </a:r>
          </a:p>
          <a:p>
            <a:pPr algn="ctr">
              <a:spcBef>
                <a:spcPts val="0"/>
              </a:spcBef>
            </a:pPr>
            <a:r>
              <a:rPr lang="es-CO" sz="1600" dirty="0"/>
              <a:t>“</a:t>
            </a:r>
            <a:r>
              <a:rPr lang="es-CO" sz="1600" b="1" dirty="0" err="1">
                <a:solidFill>
                  <a:schemeClr val="bg1"/>
                </a:solidFill>
              </a:rPr>
              <a:t>Ctrl</a:t>
            </a:r>
            <a:r>
              <a:rPr lang="es-CO" sz="1600" b="1" dirty="0">
                <a:solidFill>
                  <a:schemeClr val="bg1"/>
                </a:solidFill>
              </a:rPr>
              <a:t> +clic izquierdo” </a:t>
            </a:r>
            <a:r>
              <a:rPr lang="es-CO" sz="1600" b="0" dirty="0">
                <a:solidFill>
                  <a:schemeClr val="bg1"/>
                </a:solidFill>
              </a:rPr>
              <a:t>para ingresar al vínculo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108D580-B2F6-2FFD-5740-2E69636E124D}"/>
              </a:ext>
            </a:extLst>
          </p:cNvPr>
          <p:cNvSpPr/>
          <p:nvPr userDrawn="1"/>
        </p:nvSpPr>
        <p:spPr>
          <a:xfrm>
            <a:off x="656230" y="4741067"/>
            <a:ext cx="2780277" cy="827144"/>
          </a:xfrm>
          <a:prstGeom prst="roundRect">
            <a:avLst/>
          </a:prstGeom>
          <a:noFill/>
          <a:ln w="28575">
            <a:solidFill>
              <a:srgbClr val="FF8D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FE4D35-2709-3F02-8FA1-BC7E5251D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849">
            <a:off x="2382835" y="4387283"/>
            <a:ext cx="1767392" cy="994158"/>
          </a:xfrm>
          <a:prstGeom prst="rect">
            <a:avLst/>
          </a:prstGeom>
        </p:spPr>
      </p:pic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097347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E357C7F5-DBF0-0FE3-9A0E-CB3DDAA5026C}"/>
              </a:ext>
            </a:extLst>
          </p:cNvPr>
          <p:cNvSpPr txBox="1">
            <a:spLocks/>
          </p:cNvSpPr>
          <p:nvPr userDrawn="1"/>
        </p:nvSpPr>
        <p:spPr>
          <a:xfrm>
            <a:off x="6330589" y="2349476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Iconos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84C47960-CCAB-0DCB-70D7-9153624D48FC}"/>
              </a:ext>
            </a:extLst>
          </p:cNvPr>
          <p:cNvSpPr txBox="1">
            <a:spLocks/>
          </p:cNvSpPr>
          <p:nvPr userDrawn="1"/>
        </p:nvSpPr>
        <p:spPr>
          <a:xfrm>
            <a:off x="4798179" y="2747608"/>
            <a:ext cx="6358659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Puede utilizar los diferentes recursos gráficos en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8007280" y="6097347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5C23CB03-EACE-F949-C4A2-4DDF4ECABE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05E25F66-0D0F-64CA-560E-10E97EE41A4D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09505081-BD3D-6947-9EE3-461DD8722787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F8D6C28C-9E28-54DF-9CA3-F0FEB29A1214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8" name="Imagen 17" descr="Logotipo&#10;&#10;El contenido generado por IA puede ser incorrecto.">
            <a:extLst>
              <a:ext uri="{FF2B5EF4-FFF2-40B4-BE49-F238E27FC236}">
                <a16:creationId xmlns:a16="http://schemas.microsoft.com/office/drawing/2014/main" id="{CA533672-E6E4-BF25-671F-227EC31A1D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orre&#10;&#10;Descripción generada automáticamente">
            <a:extLst>
              <a:ext uri="{FF2B5EF4-FFF2-40B4-BE49-F238E27FC236}">
                <a16:creationId xmlns:a16="http://schemas.microsoft.com/office/drawing/2014/main" id="{54FA5467-F539-D07F-7FA0-23E738235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AAE442-981B-29DE-FC33-2B6EA6EBEC02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FB246881-DCC9-AAE5-7D89-00D6ABB20EEC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D25D6BD5-C83F-43F0-70B4-7B88FEB00E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orre&#10;&#10;Descripción generada automáticamente">
            <a:extLst>
              <a:ext uri="{FF2B5EF4-FFF2-40B4-BE49-F238E27FC236}">
                <a16:creationId xmlns:a16="http://schemas.microsoft.com/office/drawing/2014/main" id="{DD9B7F69-5CA4-D194-EF22-4872A97D9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193A8FD-548A-CA9C-B1A4-7174B98611EE}"/>
              </a:ext>
            </a:extLst>
          </p:cNvPr>
          <p:cNvSpPr/>
          <p:nvPr userDrawn="1"/>
        </p:nvSpPr>
        <p:spPr>
          <a:xfrm>
            <a:off x="-1" y="-3"/>
            <a:ext cx="12192000" cy="685800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AA3665E-F4E6-ACE5-0E0A-A0F560119F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3357390F-B157-0F48-EE22-90680E8CBEB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0C66C930-1BA5-87B1-7CD6-74DA37306C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64D35746-104B-494C-4C4A-BA6B6DA4C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5F4D4482-EB40-CE85-FAF1-A6C2410C9C93}"/>
              </a:ext>
            </a:extLst>
          </p:cNvPr>
          <p:cNvSpPr/>
          <p:nvPr userDrawn="1"/>
        </p:nvSpPr>
        <p:spPr>
          <a:xfrm>
            <a:off x="3334045" y="4798843"/>
            <a:ext cx="5444197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E83B2466-7B93-7CBC-099D-2C9786B8EF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8"/>
            <a:ext cx="2074854" cy="736179"/>
          </a:xfrm>
          <a:prstGeom prst="rect">
            <a:avLst/>
          </a:prstGeom>
        </p:spPr>
      </p:pic>
      <p:cxnSp>
        <p:nvCxnSpPr>
          <p:cNvPr id="23" name="Google Shape;165;p38">
            <a:extLst>
              <a:ext uri="{FF2B5EF4-FFF2-40B4-BE49-F238E27FC236}">
                <a16:creationId xmlns:a16="http://schemas.microsoft.com/office/drawing/2014/main" id="{EF9DCC6C-4627-2937-0BA0-DBB9DF7D3F23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90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85BEE044-8016-F33D-A893-9E0D39834398}"/>
              </a:ext>
            </a:extLst>
          </p:cNvPr>
          <p:cNvSpPr/>
          <p:nvPr userDrawn="1"/>
        </p:nvSpPr>
        <p:spPr>
          <a:xfrm>
            <a:off x="10778898" y="-1092322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97CF1A4-9A36-2471-E8B7-2CAE873ED9B3}"/>
              </a:ext>
            </a:extLst>
          </p:cNvPr>
          <p:cNvGrpSpPr/>
          <p:nvPr userDrawn="1"/>
        </p:nvGrpSpPr>
        <p:grpSpPr>
          <a:xfrm>
            <a:off x="927569" y="-41565"/>
            <a:ext cx="9220337" cy="5186440"/>
            <a:chOff x="724967" y="-2"/>
            <a:chExt cx="9220337" cy="5186440"/>
          </a:xfrm>
        </p:grpSpPr>
        <p:pic>
          <p:nvPicPr>
            <p:cNvPr id="28" name="Imagen 27" descr="Imagen que contiene Gráfico radial&#10;&#10;El contenido generado por IA puede ser incorrecto.">
              <a:extLst>
                <a:ext uri="{FF2B5EF4-FFF2-40B4-BE49-F238E27FC236}">
                  <a16:creationId xmlns:a16="http://schemas.microsoft.com/office/drawing/2014/main" id="{F0DF5723-D5A9-3548-6642-2A7ADEB6C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4967" y="-2"/>
              <a:ext cx="9220337" cy="5186440"/>
            </a:xfrm>
            <a:prstGeom prst="rect">
              <a:avLst/>
            </a:prstGeom>
          </p:spPr>
        </p:pic>
        <p:pic>
          <p:nvPicPr>
            <p:cNvPr id="29" name="Imagen 28" descr="Un hombre y una mujer con un traje de color negro&#10;&#10;El contenido generado por IA puede ser incorrecto.">
              <a:extLst>
                <a:ext uri="{FF2B5EF4-FFF2-40B4-BE49-F238E27FC236}">
                  <a16:creationId xmlns:a16="http://schemas.microsoft.com/office/drawing/2014/main" id="{A0B7C6EC-3B84-D684-A358-534367EB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48"/>
            <a:stretch/>
          </p:blipFill>
          <p:spPr>
            <a:xfrm>
              <a:off x="1832073" y="438451"/>
              <a:ext cx="7279637" cy="4396154"/>
            </a:xfrm>
            <a:prstGeom prst="rect">
              <a:avLst/>
            </a:prstGeom>
          </p:spPr>
        </p:pic>
      </p:grp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3C45B1E-CC8B-D979-379A-A5526DFEC04D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4F609D0-E198-2B97-9F8F-78B75644A6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AF9287B6-5AF6-ED73-FB22-98A283CD10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C4679D37-4E61-6AB1-8605-0F2B46791B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2" name="Google Shape;165;p38">
            <a:extLst>
              <a:ext uri="{FF2B5EF4-FFF2-40B4-BE49-F238E27FC236}">
                <a16:creationId xmlns:a16="http://schemas.microsoft.com/office/drawing/2014/main" id="{866A14DE-244F-45C0-76A6-42C03DE53C13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4F8AD44D-9CB3-3EEB-4D88-5841519455D9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0130683-253F-5BFD-3941-299B9AC1F1CC}"/>
              </a:ext>
            </a:extLst>
          </p:cNvPr>
          <p:cNvSpPr/>
          <p:nvPr userDrawn="1"/>
        </p:nvSpPr>
        <p:spPr>
          <a:xfrm>
            <a:off x="-700689" y="2383359"/>
            <a:ext cx="4709786" cy="4772417"/>
          </a:xfrm>
          <a:prstGeom prst="ellipse">
            <a:avLst/>
          </a:prstGeom>
          <a:solidFill>
            <a:srgbClr val="0F6F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Imagen que contiene tabla, sostener&#10;&#10;El contenido generado por IA puede ser incorrecto.">
            <a:extLst>
              <a:ext uri="{FF2B5EF4-FFF2-40B4-BE49-F238E27FC236}">
                <a16:creationId xmlns:a16="http://schemas.microsoft.com/office/drawing/2014/main" id="{2452A494-6326-30D8-D533-1B66D924F5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60758" r="9315" b="2426"/>
          <a:stretch/>
        </p:blipFill>
        <p:spPr>
          <a:xfrm flipH="1">
            <a:off x="0" y="2614355"/>
            <a:ext cx="5198200" cy="2524897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8EC69625-0A9B-B97A-88D4-1FED213E02E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91727145-227B-8E6D-B7A9-E2771CC5FE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736;p33">
            <a:extLst>
              <a:ext uri="{FF2B5EF4-FFF2-40B4-BE49-F238E27FC236}">
                <a16:creationId xmlns:a16="http://schemas.microsoft.com/office/drawing/2014/main" id="{7792EA57-2CBE-93CC-4025-05B555B2EA88}"/>
              </a:ext>
            </a:extLst>
          </p:cNvPr>
          <p:cNvSpPr/>
          <p:nvPr userDrawn="1"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279B1CCE-6F0A-BC7E-04AB-1EB6C705C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magen que contiene alimentos, lluvia&#10;&#10;El contenido generado por IA puede ser incorrecto.">
            <a:extLst>
              <a:ext uri="{FF2B5EF4-FFF2-40B4-BE49-F238E27FC236}">
                <a16:creationId xmlns:a16="http://schemas.microsoft.com/office/drawing/2014/main" id="{AA5AD3E4-C200-E7C4-6A41-0A6C85C32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/>
          <a:stretch/>
        </p:blipFill>
        <p:spPr>
          <a:xfrm>
            <a:off x="4936119" y="0"/>
            <a:ext cx="7264234" cy="5066483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E1CEA188-46FA-A9E3-5898-8B26959B5EAF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E758E06C-39A4-124D-7E74-6289955A4F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ABB3BDA-54A1-AAB9-5549-8830F26032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7FA2AD92-70AD-9B44-2E73-FB15225BFC9A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Google Shape;736;p33">
            <a:extLst>
              <a:ext uri="{FF2B5EF4-FFF2-40B4-BE49-F238E27FC236}">
                <a16:creationId xmlns:a16="http://schemas.microsoft.com/office/drawing/2014/main" id="{BC64081A-A9A5-F4AA-F1F3-601DEE3201A6}"/>
              </a:ext>
            </a:extLst>
          </p:cNvPr>
          <p:cNvSpPr/>
          <p:nvPr userDrawn="1"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21B8C8"/>
              </a:highlight>
            </a:endParaRPr>
          </a:p>
        </p:txBody>
      </p:sp>
      <p:grpSp>
        <p:nvGrpSpPr>
          <p:cNvPr id="26" name="Google Shape;208;p30">
            <a:extLst>
              <a:ext uri="{FF2B5EF4-FFF2-40B4-BE49-F238E27FC236}">
                <a16:creationId xmlns:a16="http://schemas.microsoft.com/office/drawing/2014/main" id="{BD386833-05DD-918A-02A1-3651B48B56CE}"/>
              </a:ext>
            </a:extLst>
          </p:cNvPr>
          <p:cNvGrpSpPr/>
          <p:nvPr userDrawn="1"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27" name="Google Shape;209;p30">
              <a:extLst>
                <a:ext uri="{FF2B5EF4-FFF2-40B4-BE49-F238E27FC236}">
                  <a16:creationId xmlns:a16="http://schemas.microsoft.com/office/drawing/2014/main" id="{B816BF7E-7738-B8D4-A9BC-D15A56B2FF5C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10;p30">
              <a:extLst>
                <a:ext uri="{FF2B5EF4-FFF2-40B4-BE49-F238E27FC236}">
                  <a16:creationId xmlns:a16="http://schemas.microsoft.com/office/drawing/2014/main" id="{3D6E956F-89BC-8061-380C-A029E650C166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05E66E35-7BC9-D3E5-5DD5-299422D18A0C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E7639995-4380-CBA6-5222-87B7CBF1B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8903F88-8793-1E85-AAB5-2A91718F1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AAEB373-376C-3DAE-1AC6-B2C664D70E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5" name="Google Shape;165;p38">
            <a:extLst>
              <a:ext uri="{FF2B5EF4-FFF2-40B4-BE49-F238E27FC236}">
                <a16:creationId xmlns:a16="http://schemas.microsoft.com/office/drawing/2014/main" id="{EE862C1C-572A-12F6-CF79-9CB6AD36237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A8D5CC90-2FAC-169C-03B5-1454950712DA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12" name="Google Shape;2404;p40">
            <a:extLst>
              <a:ext uri="{FF2B5EF4-FFF2-40B4-BE49-F238E27FC236}">
                <a16:creationId xmlns:a16="http://schemas.microsoft.com/office/drawing/2014/main" id="{D3CBABCA-0C51-431E-56E7-4D87B5BE5A0A}"/>
              </a:ext>
            </a:extLst>
          </p:cNvPr>
          <p:cNvCxnSpPr>
            <a:cxnSpLocks/>
          </p:cNvCxnSpPr>
          <p:nvPr userDrawn="1"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405;p40">
            <a:extLst>
              <a:ext uri="{FF2B5EF4-FFF2-40B4-BE49-F238E27FC236}">
                <a16:creationId xmlns:a16="http://schemas.microsoft.com/office/drawing/2014/main" id="{252D194B-8094-D006-1A4F-0B3A79FA40B6}"/>
              </a:ext>
            </a:extLst>
          </p:cNvPr>
          <p:cNvSpPr/>
          <p:nvPr userDrawn="1"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06;p40">
            <a:extLst>
              <a:ext uri="{FF2B5EF4-FFF2-40B4-BE49-F238E27FC236}">
                <a16:creationId xmlns:a16="http://schemas.microsoft.com/office/drawing/2014/main" id="{F025472C-55A5-0136-F3DA-90FF3B3934BD}"/>
              </a:ext>
            </a:extLst>
          </p:cNvPr>
          <p:cNvSpPr/>
          <p:nvPr userDrawn="1"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407;p40">
            <a:extLst>
              <a:ext uri="{FF2B5EF4-FFF2-40B4-BE49-F238E27FC236}">
                <a16:creationId xmlns:a16="http://schemas.microsoft.com/office/drawing/2014/main" id="{19FD81B4-25BF-D8D9-ED44-6061B71CCDB3}"/>
              </a:ext>
            </a:extLst>
          </p:cNvPr>
          <p:cNvSpPr/>
          <p:nvPr userDrawn="1"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408;p40">
            <a:extLst>
              <a:ext uri="{FF2B5EF4-FFF2-40B4-BE49-F238E27FC236}">
                <a16:creationId xmlns:a16="http://schemas.microsoft.com/office/drawing/2014/main" id="{605BA469-4A47-CB1B-27A3-58BAF001AF88}"/>
              </a:ext>
            </a:extLst>
          </p:cNvPr>
          <p:cNvSpPr/>
          <p:nvPr userDrawn="1"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409;p40">
            <a:extLst>
              <a:ext uri="{FF2B5EF4-FFF2-40B4-BE49-F238E27FC236}">
                <a16:creationId xmlns:a16="http://schemas.microsoft.com/office/drawing/2014/main" id="{313295FF-B946-4C95-C584-34BBDA786B74}"/>
              </a:ext>
            </a:extLst>
          </p:cNvPr>
          <p:cNvSpPr/>
          <p:nvPr userDrawn="1"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410;p40">
            <a:extLst>
              <a:ext uri="{FF2B5EF4-FFF2-40B4-BE49-F238E27FC236}">
                <a16:creationId xmlns:a16="http://schemas.microsoft.com/office/drawing/2014/main" id="{9D6D3CAE-1DB0-403F-00DC-A4F17E8605DB}"/>
              </a:ext>
            </a:extLst>
          </p:cNvPr>
          <p:cNvSpPr/>
          <p:nvPr userDrawn="1"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411;p40">
            <a:extLst>
              <a:ext uri="{FF2B5EF4-FFF2-40B4-BE49-F238E27FC236}">
                <a16:creationId xmlns:a16="http://schemas.microsoft.com/office/drawing/2014/main" id="{2E533242-3DB2-39B4-10FC-88AA8039727E}"/>
              </a:ext>
            </a:extLst>
          </p:cNvPr>
          <p:cNvSpPr/>
          <p:nvPr userDrawn="1"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412;p40">
            <a:extLst>
              <a:ext uri="{FF2B5EF4-FFF2-40B4-BE49-F238E27FC236}">
                <a16:creationId xmlns:a16="http://schemas.microsoft.com/office/drawing/2014/main" id="{920981A2-02EA-564F-B04C-582657068388}"/>
              </a:ext>
            </a:extLst>
          </p:cNvPr>
          <p:cNvSpPr/>
          <p:nvPr userDrawn="1"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409;p40">
            <a:extLst>
              <a:ext uri="{FF2B5EF4-FFF2-40B4-BE49-F238E27FC236}">
                <a16:creationId xmlns:a16="http://schemas.microsoft.com/office/drawing/2014/main" id="{DA618B32-B3E5-054E-097E-0800FAB546A0}"/>
              </a:ext>
            </a:extLst>
          </p:cNvPr>
          <p:cNvSpPr/>
          <p:nvPr userDrawn="1"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410;p40">
            <a:extLst>
              <a:ext uri="{FF2B5EF4-FFF2-40B4-BE49-F238E27FC236}">
                <a16:creationId xmlns:a16="http://schemas.microsoft.com/office/drawing/2014/main" id="{05DB4F64-A2C2-4335-93B0-690D377DFC52}"/>
              </a:ext>
            </a:extLst>
          </p:cNvPr>
          <p:cNvSpPr/>
          <p:nvPr userDrawn="1"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409;p40">
            <a:extLst>
              <a:ext uri="{FF2B5EF4-FFF2-40B4-BE49-F238E27FC236}">
                <a16:creationId xmlns:a16="http://schemas.microsoft.com/office/drawing/2014/main" id="{6FBB3807-7E4D-BCA6-04B9-1F8DC17F370B}"/>
              </a:ext>
            </a:extLst>
          </p:cNvPr>
          <p:cNvSpPr/>
          <p:nvPr userDrawn="1"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410;p40">
            <a:extLst>
              <a:ext uri="{FF2B5EF4-FFF2-40B4-BE49-F238E27FC236}">
                <a16:creationId xmlns:a16="http://schemas.microsoft.com/office/drawing/2014/main" id="{EAACAA0C-B34C-D011-66BF-2584C4A64AC2}"/>
              </a:ext>
            </a:extLst>
          </p:cNvPr>
          <p:cNvSpPr/>
          <p:nvPr userDrawn="1"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87AD6B4A-E345-85B7-1A46-F3DAC1D8CA8A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9237DEE5-A202-39E6-1C72-E3EC27B648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94242-7968-3CCA-29FA-9032F7B1F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DB334-7523-46E4-9AF6-4CF9CD5B2163}" type="datetimeFigureOut">
              <a:rPr lang="es-CO" smtClean="0"/>
              <a:t>30/12/2025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70000B-D922-E17E-16E7-27E45AB60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61EF63-6016-F8D8-D1E3-EA045C60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8EF7BD-A40A-4EE1-9AD9-10ED842C8394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78192303-1F53-1B43-9303-56C5CB8CED8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65" r:id="rId4"/>
    <p:sldLayoutId id="2147483663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  <p:sldLayoutId id="2147483672" r:id="rId13"/>
    <p:sldLayoutId id="2147483673" r:id="rId14"/>
    <p:sldLayoutId id="2147483677" r:id="rId15"/>
    <p:sldLayoutId id="2147483674" r:id="rId16"/>
    <p:sldLayoutId id="214748367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18" Type="http://schemas.openxmlformats.org/officeDocument/2006/relationships/image" Target="../media/image5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17" Type="http://schemas.openxmlformats.org/officeDocument/2006/relationships/image" Target="../media/image51.gif"/><Relationship Id="rId2" Type="http://schemas.openxmlformats.org/officeDocument/2006/relationships/image" Target="../media/image36.gif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11" Type="http://schemas.openxmlformats.org/officeDocument/2006/relationships/image" Target="../media/image45.gif"/><Relationship Id="rId5" Type="http://schemas.openxmlformats.org/officeDocument/2006/relationships/image" Target="../media/image39.gif"/><Relationship Id="rId15" Type="http://schemas.openxmlformats.org/officeDocument/2006/relationships/image" Target="../media/image49.gif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FB31C518-23BD-4B75-E692-B34EBACB7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86" y="3442648"/>
            <a:ext cx="608338" cy="608338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3E9FD3-5A18-5333-82CD-9B17AE31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7" y="3407651"/>
            <a:ext cx="659937" cy="65993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DA8538E-4635-A30D-44F4-BC007ACD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4" y="3421205"/>
            <a:ext cx="672393" cy="672393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92A0E25-46DC-2142-B177-1C267E06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46" y="3413415"/>
            <a:ext cx="648407" cy="648407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1C3D77-B3EC-596C-139C-2C01EE4AB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02" y="4795975"/>
            <a:ext cx="671020" cy="67102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B62379F-0106-6DBC-E31A-1ED2CB691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99" y="4791892"/>
            <a:ext cx="675103" cy="67510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47822AEA-2D5B-1767-84DC-989BD9E88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14" y="4837431"/>
            <a:ext cx="681736" cy="681736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093A460-6AAA-ED39-30EC-B4A4B0AE9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82" y="4786535"/>
            <a:ext cx="694154" cy="6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349AD55-F757-EF1B-57BA-941A6662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83415D9C-0B69-6973-647F-1F8B8FBF33E0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EC809BD-D304-0592-04E5-B27FCA92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4C26FEF3-18E8-E630-8539-7AD492BA4644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450E2B87-49F1-D762-4DD4-48FA28014087}"/>
              </a:ext>
            </a:extLst>
          </p:cNvPr>
          <p:cNvGrpSpPr/>
          <p:nvPr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A9CC4E-2A3E-4D62-F951-3B4E8900C63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755E0DE7-94F4-BF89-7739-F5A30CA3490D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008C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7B2B9E66-87E6-84B3-79F3-83E1DF1D6EFC}"/>
              </a:ext>
            </a:extLst>
          </p:cNvPr>
          <p:cNvSpPr txBox="1">
            <a:spLocks/>
          </p:cNvSpPr>
          <p:nvPr/>
        </p:nvSpPr>
        <p:spPr>
          <a:xfrm>
            <a:off x="4268511" y="2321754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54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6CED7C93-F7FB-8755-ABE6-02365B360A25}"/>
              </a:ext>
            </a:extLst>
          </p:cNvPr>
          <p:cNvSpPr txBox="1">
            <a:spLocks/>
          </p:cNvSpPr>
          <p:nvPr/>
        </p:nvSpPr>
        <p:spPr>
          <a:xfrm>
            <a:off x="265309" y="2979331"/>
            <a:ext cx="2641565" cy="320174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40FDD1C6-F897-88C4-19D9-7BEA47BE6091}"/>
              </a:ext>
            </a:extLst>
          </p:cNvPr>
          <p:cNvSpPr txBox="1">
            <a:spLocks/>
          </p:cNvSpPr>
          <p:nvPr/>
        </p:nvSpPr>
        <p:spPr>
          <a:xfrm>
            <a:off x="8941938" y="2710279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A5C3D418-3546-F61B-CC15-0DD447E1764D}"/>
              </a:ext>
            </a:extLst>
          </p:cNvPr>
          <p:cNvSpPr txBox="1">
            <a:spLocks/>
          </p:cNvSpPr>
          <p:nvPr/>
        </p:nvSpPr>
        <p:spPr>
          <a:xfrm>
            <a:off x="8697863" y="4062649"/>
            <a:ext cx="3208064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0928C00D-E29B-8FF0-63C0-1A7F61C16493}"/>
              </a:ext>
            </a:extLst>
          </p:cNvPr>
          <p:cNvSpPr txBox="1">
            <a:spLocks/>
          </p:cNvSpPr>
          <p:nvPr/>
        </p:nvSpPr>
        <p:spPr>
          <a:xfrm>
            <a:off x="328052" y="2003262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29196A-103E-1DAF-B489-30DE77D218F5}"/>
              </a:ext>
            </a:extLst>
          </p:cNvPr>
          <p:cNvGrpSpPr/>
          <p:nvPr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CD25E04-F4C9-6E32-61E1-57B7C0BBEDB4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99D2A08-04B5-BE2F-ABCF-02F4E9A8E19B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008C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73DE8A46-E4EE-283D-A9B5-92DC5B68748D}"/>
              </a:ext>
            </a:extLst>
          </p:cNvPr>
          <p:cNvSpPr txBox="1">
            <a:spLocks/>
          </p:cNvSpPr>
          <p:nvPr/>
        </p:nvSpPr>
        <p:spPr>
          <a:xfrm>
            <a:off x="7391433" y="3043783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400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sz="5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1" name="Imagen 20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FE5DE28B-9EB3-3EFA-7D8A-02DB2B819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799982" y="1887794"/>
            <a:ext cx="5897881" cy="4970206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A75E5518-A69A-9E8F-D501-50DAAE67F616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878DE4EC-6F52-2DB0-9DDB-8017C2AF0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12DE1B8-EC9F-231E-7928-5003C6C3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CB08562-B47D-7357-7D60-FB7570AC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014059F-8F4F-86D7-8D7B-DD4840550FA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7C9751F-41CD-37C0-4362-287CB41C960C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7BAD8093-B9DC-E9C9-D244-426F42431B53}"/>
              </a:ext>
            </a:extLst>
          </p:cNvPr>
          <p:cNvSpPr/>
          <p:nvPr/>
        </p:nvSpPr>
        <p:spPr>
          <a:xfrm>
            <a:off x="-1" y="4319057"/>
            <a:ext cx="12191999" cy="2785128"/>
          </a:xfrm>
          <a:prstGeom prst="rect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268C973-3FF9-EA2C-A615-325937BA9CBA}"/>
              </a:ext>
            </a:extLst>
          </p:cNvPr>
          <p:cNvSpPr txBox="1">
            <a:spLocks/>
          </p:cNvSpPr>
          <p:nvPr/>
        </p:nvSpPr>
        <p:spPr>
          <a:xfrm>
            <a:off x="6779960" y="3011885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6EA1D348-C75D-4FF0-5503-A735FFF6C096}"/>
              </a:ext>
            </a:extLst>
          </p:cNvPr>
          <p:cNvSpPr txBox="1">
            <a:spLocks/>
          </p:cNvSpPr>
          <p:nvPr/>
        </p:nvSpPr>
        <p:spPr>
          <a:xfrm>
            <a:off x="6768501" y="4733504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CF220E5C-E56C-A4DF-46EC-325324E8AB73}"/>
              </a:ext>
            </a:extLst>
          </p:cNvPr>
          <p:cNvSpPr txBox="1">
            <a:spLocks/>
          </p:cNvSpPr>
          <p:nvPr/>
        </p:nvSpPr>
        <p:spPr>
          <a:xfrm>
            <a:off x="6881519" y="1789258"/>
            <a:ext cx="5915985" cy="70498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pic>
        <p:nvPicPr>
          <p:cNvPr id="15" name="Imagen 14" descr="Un hombre sentado frente a una computadora&#10;&#10;El contenido generado por IA puede ser incorrecto.">
            <a:extLst>
              <a:ext uri="{FF2B5EF4-FFF2-40B4-BE49-F238E27FC236}">
                <a16:creationId xmlns:a16="http://schemas.microsoft.com/office/drawing/2014/main" id="{7F420529-2E3F-8C1E-E070-8460D1C07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" y="1092320"/>
            <a:ext cx="5739528" cy="3217006"/>
          </a:xfrm>
          <a:prstGeom prst="rect">
            <a:avLst/>
          </a:prstGeom>
        </p:spPr>
      </p:pic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B3F73AB5-F816-AC35-0A99-9415A6742790}"/>
              </a:ext>
            </a:extLst>
          </p:cNvPr>
          <p:cNvSpPr txBox="1">
            <a:spLocks/>
          </p:cNvSpPr>
          <p:nvPr/>
        </p:nvSpPr>
        <p:spPr>
          <a:xfrm>
            <a:off x="1442614" y="4957329"/>
            <a:ext cx="3830855" cy="108334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3200" b="1" dirty="0">
                <a:solidFill>
                  <a:schemeClr val="bg1"/>
                </a:solidFill>
                <a:latin typeface="Montserrat" pitchFamily="2" charset="0"/>
              </a:rPr>
              <a:t>Agregar texto complementario</a:t>
            </a: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DE37D216-F265-492C-8B6C-A83FAE39203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E5DBF360-F4A7-565E-1942-06288A1A1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06E4F17-026B-578F-3765-05C5C292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Google Shape;165;p38">
            <a:extLst>
              <a:ext uri="{FF2B5EF4-FFF2-40B4-BE49-F238E27FC236}">
                <a16:creationId xmlns:a16="http://schemas.microsoft.com/office/drawing/2014/main" id="{5A54C92F-2505-5CA7-F535-FF7F60A7954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D22DF34D-F117-B430-CFA2-5F315ADEC13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" name="Imagen 3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B235480-64CF-FC7C-F6C3-D1CA9C211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5C84334-74DA-CDA7-985F-2BBF63DC1ABA}"/>
              </a:ext>
            </a:extLst>
          </p:cNvPr>
          <p:cNvSpPr txBox="1">
            <a:spLocks/>
          </p:cNvSpPr>
          <p:nvPr/>
        </p:nvSpPr>
        <p:spPr>
          <a:xfrm>
            <a:off x="1047756" y="2378312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F6255C6-63CB-DB32-4C13-8076592525BF}"/>
              </a:ext>
            </a:extLst>
          </p:cNvPr>
          <p:cNvSpPr txBox="1">
            <a:spLocks/>
          </p:cNvSpPr>
          <p:nvPr/>
        </p:nvSpPr>
        <p:spPr>
          <a:xfrm>
            <a:off x="1047756" y="3055271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8C8F0935-03E9-E4BA-ABC3-B204BCA7C35B}"/>
              </a:ext>
            </a:extLst>
          </p:cNvPr>
          <p:cNvSpPr txBox="1">
            <a:spLocks/>
          </p:cNvSpPr>
          <p:nvPr/>
        </p:nvSpPr>
        <p:spPr>
          <a:xfrm>
            <a:off x="4565441" y="2359631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E4AAA9A9-BE7A-0006-CB88-D040CED66682}"/>
              </a:ext>
            </a:extLst>
          </p:cNvPr>
          <p:cNvSpPr txBox="1">
            <a:spLocks/>
          </p:cNvSpPr>
          <p:nvPr/>
        </p:nvSpPr>
        <p:spPr>
          <a:xfrm>
            <a:off x="8209452" y="238014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FE4BF9DC-64DE-EF06-46AC-7E17CC36CB79}"/>
              </a:ext>
            </a:extLst>
          </p:cNvPr>
          <p:cNvSpPr txBox="1">
            <a:spLocks/>
          </p:cNvSpPr>
          <p:nvPr/>
        </p:nvSpPr>
        <p:spPr>
          <a:xfrm>
            <a:off x="4565441" y="3054664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E817F85B-5607-4041-25F2-6C64E85644E7}"/>
              </a:ext>
            </a:extLst>
          </p:cNvPr>
          <p:cNvSpPr txBox="1">
            <a:spLocks/>
          </p:cNvSpPr>
          <p:nvPr/>
        </p:nvSpPr>
        <p:spPr>
          <a:xfrm>
            <a:off x="8348204" y="304007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688D8A6A-78B7-22A1-357D-B49771A9B201}"/>
              </a:ext>
            </a:extLst>
          </p:cNvPr>
          <p:cNvSpPr txBox="1">
            <a:spLocks/>
          </p:cNvSpPr>
          <p:nvPr/>
        </p:nvSpPr>
        <p:spPr>
          <a:xfrm>
            <a:off x="1047756" y="5063300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F4B6D519-04E3-E7F9-792B-BF1A9BDD6128}"/>
              </a:ext>
            </a:extLst>
          </p:cNvPr>
          <p:cNvSpPr txBox="1">
            <a:spLocks/>
          </p:cNvSpPr>
          <p:nvPr/>
        </p:nvSpPr>
        <p:spPr>
          <a:xfrm>
            <a:off x="4565441" y="5074115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8751FD8-32E3-00C6-82F3-69F366160BD7}"/>
              </a:ext>
            </a:extLst>
          </p:cNvPr>
          <p:cNvSpPr txBox="1">
            <a:spLocks/>
          </p:cNvSpPr>
          <p:nvPr/>
        </p:nvSpPr>
        <p:spPr>
          <a:xfrm>
            <a:off x="8209452" y="506513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C39412C-5029-A2F5-1CB9-138E2DD9530E}"/>
              </a:ext>
            </a:extLst>
          </p:cNvPr>
          <p:cNvSpPr/>
          <p:nvPr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D3865FE1-D185-2B95-CB66-0BDA90D06105}"/>
              </a:ext>
            </a:extLst>
          </p:cNvPr>
          <p:cNvSpPr txBox="1">
            <a:spLocks/>
          </p:cNvSpPr>
          <p:nvPr/>
        </p:nvSpPr>
        <p:spPr>
          <a:xfrm>
            <a:off x="2248879" y="1423217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7742126-9DEA-9D9D-F45C-BA7FEE01B5C3}"/>
              </a:ext>
            </a:extLst>
          </p:cNvPr>
          <p:cNvSpPr/>
          <p:nvPr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BF8E06B5-F217-B138-833D-7394B586B620}"/>
              </a:ext>
            </a:extLst>
          </p:cNvPr>
          <p:cNvSpPr txBox="1">
            <a:spLocks/>
          </p:cNvSpPr>
          <p:nvPr/>
        </p:nvSpPr>
        <p:spPr>
          <a:xfrm>
            <a:off x="5866325" y="172349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EB85C97-CF4E-7201-2C26-B259365E62CD}"/>
              </a:ext>
            </a:extLst>
          </p:cNvPr>
          <p:cNvSpPr/>
          <p:nvPr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E67585FC-2809-D2A2-8158-7B0BFF96EEDA}"/>
              </a:ext>
            </a:extLst>
          </p:cNvPr>
          <p:cNvSpPr txBox="1">
            <a:spLocks/>
          </p:cNvSpPr>
          <p:nvPr/>
        </p:nvSpPr>
        <p:spPr>
          <a:xfrm>
            <a:off x="9483770" y="1706409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3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BBEAAB-0104-9160-A9A4-3BC5B128E404}"/>
              </a:ext>
            </a:extLst>
          </p:cNvPr>
          <p:cNvSpPr/>
          <p:nvPr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DAC2B2EE-1423-C871-AFB1-3464EE05AF2E}"/>
              </a:ext>
            </a:extLst>
          </p:cNvPr>
          <p:cNvSpPr txBox="1">
            <a:spLocks/>
          </p:cNvSpPr>
          <p:nvPr/>
        </p:nvSpPr>
        <p:spPr>
          <a:xfrm>
            <a:off x="2228656" y="4039062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4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2A52840-6E76-22BA-33E1-C6694009B72D}"/>
              </a:ext>
            </a:extLst>
          </p:cNvPr>
          <p:cNvSpPr/>
          <p:nvPr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EED88A30-834B-F1AA-A3C9-881DAE3C26FD}"/>
              </a:ext>
            </a:extLst>
          </p:cNvPr>
          <p:cNvSpPr txBox="1">
            <a:spLocks/>
          </p:cNvSpPr>
          <p:nvPr/>
        </p:nvSpPr>
        <p:spPr>
          <a:xfrm>
            <a:off x="5846851" y="436110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5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E26409A-40C8-824D-8716-1A0A8E9C53A8}"/>
              </a:ext>
            </a:extLst>
          </p:cNvPr>
          <p:cNvSpPr/>
          <p:nvPr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A3CC3749-16B0-7DD8-584B-20B9F8261C93}"/>
              </a:ext>
            </a:extLst>
          </p:cNvPr>
          <p:cNvSpPr txBox="1">
            <a:spLocks/>
          </p:cNvSpPr>
          <p:nvPr/>
        </p:nvSpPr>
        <p:spPr>
          <a:xfrm>
            <a:off x="9503994" y="4371426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6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Google Shape;162;p38">
            <a:extLst>
              <a:ext uri="{FF2B5EF4-FFF2-40B4-BE49-F238E27FC236}">
                <a16:creationId xmlns:a16="http://schemas.microsoft.com/office/drawing/2014/main" id="{86EF4066-14C6-5890-258A-A193FB8893A6}"/>
              </a:ext>
            </a:extLst>
          </p:cNvPr>
          <p:cNvSpPr txBox="1">
            <a:spLocks/>
          </p:cNvSpPr>
          <p:nvPr/>
        </p:nvSpPr>
        <p:spPr>
          <a:xfrm>
            <a:off x="1047756" y="5740259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4" name="Google Shape;162;p38">
            <a:extLst>
              <a:ext uri="{FF2B5EF4-FFF2-40B4-BE49-F238E27FC236}">
                <a16:creationId xmlns:a16="http://schemas.microsoft.com/office/drawing/2014/main" id="{71D069DF-36CC-B7A5-E201-E68A7AA4F871}"/>
              </a:ext>
            </a:extLst>
          </p:cNvPr>
          <p:cNvSpPr txBox="1">
            <a:spLocks/>
          </p:cNvSpPr>
          <p:nvPr/>
        </p:nvSpPr>
        <p:spPr>
          <a:xfrm>
            <a:off x="4565441" y="5769148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5" name="Google Shape;162;p38">
            <a:extLst>
              <a:ext uri="{FF2B5EF4-FFF2-40B4-BE49-F238E27FC236}">
                <a16:creationId xmlns:a16="http://schemas.microsoft.com/office/drawing/2014/main" id="{DEBFD947-B25A-6F49-6BEA-2145229E91BB}"/>
              </a:ext>
            </a:extLst>
          </p:cNvPr>
          <p:cNvSpPr txBox="1">
            <a:spLocks/>
          </p:cNvSpPr>
          <p:nvPr/>
        </p:nvSpPr>
        <p:spPr>
          <a:xfrm>
            <a:off x="8348204" y="572506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6" name="Google Shape;162;p38">
            <a:extLst>
              <a:ext uri="{FF2B5EF4-FFF2-40B4-BE49-F238E27FC236}">
                <a16:creationId xmlns:a16="http://schemas.microsoft.com/office/drawing/2014/main" id="{80B5EC6F-EF98-2B36-B87B-8051F0834E5E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2" name="Imagen 31" descr="Logotipo&#10;&#10;El contenido generado por IA puede ser incorrecto.">
            <a:extLst>
              <a:ext uri="{FF2B5EF4-FFF2-40B4-BE49-F238E27FC236}">
                <a16:creationId xmlns:a16="http://schemas.microsoft.com/office/drawing/2014/main" id="{FE02BEF1-430A-4BE1-4410-F7A8A69DE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418C680-D083-D402-427F-E9E19CC5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2CB5368-E34B-2332-C6C5-B1C26A6A12D5}"/>
              </a:ext>
            </a:extLst>
          </p:cNvPr>
          <p:cNvSpPr/>
          <p:nvPr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0C802B59-8133-E7D6-9B5C-515F0DBF5C9D}"/>
              </a:ext>
            </a:extLst>
          </p:cNvPr>
          <p:cNvSpPr txBox="1">
            <a:spLocks/>
          </p:cNvSpPr>
          <p:nvPr/>
        </p:nvSpPr>
        <p:spPr>
          <a:xfrm>
            <a:off x="2635037" y="218555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220F4A2-AF80-8C12-02E4-AA89A3A63E8C}"/>
              </a:ext>
            </a:extLst>
          </p:cNvPr>
          <p:cNvSpPr/>
          <p:nvPr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32FEC2-DAD9-3F97-1C36-9FD4F2CFDE51}"/>
              </a:ext>
            </a:extLst>
          </p:cNvPr>
          <p:cNvSpPr/>
          <p:nvPr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9DDD01-238D-7238-2A32-5F87B53A7F2B}"/>
              </a:ext>
            </a:extLst>
          </p:cNvPr>
          <p:cNvSpPr/>
          <p:nvPr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53DE6477-8C46-57D7-0241-53837F1CE816}"/>
              </a:ext>
            </a:extLst>
          </p:cNvPr>
          <p:cNvSpPr txBox="1">
            <a:spLocks/>
          </p:cNvSpPr>
          <p:nvPr/>
        </p:nvSpPr>
        <p:spPr>
          <a:xfrm>
            <a:off x="2545872" y="447480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24" name="Imagen 2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E4380F7-F409-CCB0-78AF-6D7F1D59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26" name="Imagen 2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8D0770D-99A5-E6DD-6EA3-0B7C3D71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32" name="Google Shape;736;p33">
            <a:extLst>
              <a:ext uri="{FF2B5EF4-FFF2-40B4-BE49-F238E27FC236}">
                <a16:creationId xmlns:a16="http://schemas.microsoft.com/office/drawing/2014/main" id="{33773518-C89C-5DA5-B8D0-BFD085D538E7}"/>
              </a:ext>
            </a:extLst>
          </p:cNvPr>
          <p:cNvSpPr>
            <a:spLocks/>
          </p:cNvSpPr>
          <p:nvPr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21B8C8"/>
              </a:highlight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F266875-A8F9-08DB-41F4-AB5C0DDC09F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919B463-AD93-133D-9F89-F7DEF137C933}"/>
              </a:ext>
            </a:extLst>
          </p:cNvPr>
          <p:cNvSpPr/>
          <p:nvPr/>
        </p:nvSpPr>
        <p:spPr>
          <a:xfrm>
            <a:off x="2685263" y="2736317"/>
            <a:ext cx="2197462" cy="256973"/>
          </a:xfrm>
          <a:prstGeom prst="roundRect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Google Shape;162;p38">
            <a:extLst>
              <a:ext uri="{FF2B5EF4-FFF2-40B4-BE49-F238E27FC236}">
                <a16:creationId xmlns:a16="http://schemas.microsoft.com/office/drawing/2014/main" id="{CC82C901-233B-79A6-500E-E661E8E95372}"/>
              </a:ext>
            </a:extLst>
          </p:cNvPr>
          <p:cNvSpPr txBox="1">
            <a:spLocks/>
          </p:cNvSpPr>
          <p:nvPr/>
        </p:nvSpPr>
        <p:spPr>
          <a:xfrm>
            <a:off x="2679743" y="3017407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0" name="Google Shape;162;p38">
            <a:extLst>
              <a:ext uri="{FF2B5EF4-FFF2-40B4-BE49-F238E27FC236}">
                <a16:creationId xmlns:a16="http://schemas.microsoft.com/office/drawing/2014/main" id="{254BC6DF-8BB6-5082-FD8E-A62E52DFC40C}"/>
              </a:ext>
            </a:extLst>
          </p:cNvPr>
          <p:cNvSpPr txBox="1">
            <a:spLocks/>
          </p:cNvSpPr>
          <p:nvPr/>
        </p:nvSpPr>
        <p:spPr>
          <a:xfrm>
            <a:off x="2629607" y="2593074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04B17A65-629A-B699-C3CD-F5C6E6009D90}"/>
              </a:ext>
            </a:extLst>
          </p:cNvPr>
          <p:cNvSpPr/>
          <p:nvPr/>
        </p:nvSpPr>
        <p:spPr>
          <a:xfrm>
            <a:off x="2619111" y="4986123"/>
            <a:ext cx="2197462" cy="256973"/>
          </a:xfrm>
          <a:prstGeom prst="roundRect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Google Shape;162;p38">
            <a:extLst>
              <a:ext uri="{FF2B5EF4-FFF2-40B4-BE49-F238E27FC236}">
                <a16:creationId xmlns:a16="http://schemas.microsoft.com/office/drawing/2014/main" id="{4080E0DC-5AA6-21F0-ED8D-99B9602A2B02}"/>
              </a:ext>
            </a:extLst>
          </p:cNvPr>
          <p:cNvSpPr txBox="1">
            <a:spLocks/>
          </p:cNvSpPr>
          <p:nvPr/>
        </p:nvSpPr>
        <p:spPr>
          <a:xfrm>
            <a:off x="2563455" y="4842880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3" name="Google Shape;162;p38">
            <a:extLst>
              <a:ext uri="{FF2B5EF4-FFF2-40B4-BE49-F238E27FC236}">
                <a16:creationId xmlns:a16="http://schemas.microsoft.com/office/drawing/2014/main" id="{1D3A756C-F205-D347-9B3D-7DC4352DA893}"/>
              </a:ext>
            </a:extLst>
          </p:cNvPr>
          <p:cNvSpPr txBox="1">
            <a:spLocks/>
          </p:cNvSpPr>
          <p:nvPr/>
        </p:nvSpPr>
        <p:spPr>
          <a:xfrm>
            <a:off x="2597662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F2002AF-06AC-B4AC-AD8E-8EFB3AFC0720}"/>
              </a:ext>
            </a:extLst>
          </p:cNvPr>
          <p:cNvSpPr/>
          <p:nvPr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Google Shape;162;p38">
            <a:extLst>
              <a:ext uri="{FF2B5EF4-FFF2-40B4-BE49-F238E27FC236}">
                <a16:creationId xmlns:a16="http://schemas.microsoft.com/office/drawing/2014/main" id="{CFC61A52-98B1-246F-033C-A86AF875A4BA}"/>
              </a:ext>
            </a:extLst>
          </p:cNvPr>
          <p:cNvSpPr txBox="1">
            <a:spLocks/>
          </p:cNvSpPr>
          <p:nvPr/>
        </p:nvSpPr>
        <p:spPr>
          <a:xfrm>
            <a:off x="8352707" y="216187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23ADC1D2-25F4-1915-CCB7-5BEF1FDF1125}"/>
              </a:ext>
            </a:extLst>
          </p:cNvPr>
          <p:cNvSpPr/>
          <p:nvPr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D6D1041F-55A2-C1A3-8E7D-E33E860946E8}"/>
              </a:ext>
            </a:extLst>
          </p:cNvPr>
          <p:cNvSpPr/>
          <p:nvPr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4D083773-248D-AA94-ADF0-26AD3D43F8A9}"/>
              </a:ext>
            </a:extLst>
          </p:cNvPr>
          <p:cNvSpPr/>
          <p:nvPr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Google Shape;162;p38">
            <a:extLst>
              <a:ext uri="{FF2B5EF4-FFF2-40B4-BE49-F238E27FC236}">
                <a16:creationId xmlns:a16="http://schemas.microsoft.com/office/drawing/2014/main" id="{B44D844C-6685-B20D-09C2-ED6586FCBFA7}"/>
              </a:ext>
            </a:extLst>
          </p:cNvPr>
          <p:cNvSpPr txBox="1">
            <a:spLocks/>
          </p:cNvSpPr>
          <p:nvPr/>
        </p:nvSpPr>
        <p:spPr>
          <a:xfrm>
            <a:off x="8263542" y="445112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60" name="Imagen 5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7EC083B-ECB3-2DBA-E1AB-9A2E9F3C7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61" name="Imagen 6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820CE1F-1235-76F4-72E4-0917F539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83DEC6F9-63F6-0ED7-766D-AD3B7D83DD04}"/>
              </a:ext>
            </a:extLst>
          </p:cNvPr>
          <p:cNvSpPr/>
          <p:nvPr/>
        </p:nvSpPr>
        <p:spPr>
          <a:xfrm>
            <a:off x="8402933" y="2685345"/>
            <a:ext cx="2197462" cy="25697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8F697C22-4880-1F51-9215-AE7198A89A5D}"/>
              </a:ext>
            </a:extLst>
          </p:cNvPr>
          <p:cNvSpPr txBox="1">
            <a:spLocks/>
          </p:cNvSpPr>
          <p:nvPr/>
        </p:nvSpPr>
        <p:spPr>
          <a:xfrm>
            <a:off x="8397413" y="2993731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4" name="Google Shape;162;p38">
            <a:extLst>
              <a:ext uri="{FF2B5EF4-FFF2-40B4-BE49-F238E27FC236}">
                <a16:creationId xmlns:a16="http://schemas.microsoft.com/office/drawing/2014/main" id="{DD61E0A8-A8BA-417D-4BF8-11EAEE2FB4F5}"/>
              </a:ext>
            </a:extLst>
          </p:cNvPr>
          <p:cNvSpPr txBox="1">
            <a:spLocks/>
          </p:cNvSpPr>
          <p:nvPr/>
        </p:nvSpPr>
        <p:spPr>
          <a:xfrm>
            <a:off x="8347277" y="2569398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74E16998-705F-ADF4-6286-C8BD228ECA4F}"/>
              </a:ext>
            </a:extLst>
          </p:cNvPr>
          <p:cNvSpPr/>
          <p:nvPr/>
        </p:nvSpPr>
        <p:spPr>
          <a:xfrm>
            <a:off x="8336781" y="4948799"/>
            <a:ext cx="2197462" cy="25697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Google Shape;162;p38">
            <a:extLst>
              <a:ext uri="{FF2B5EF4-FFF2-40B4-BE49-F238E27FC236}">
                <a16:creationId xmlns:a16="http://schemas.microsoft.com/office/drawing/2014/main" id="{5B60EBB4-372B-BA93-AA09-D76923F442C9}"/>
              </a:ext>
            </a:extLst>
          </p:cNvPr>
          <p:cNvSpPr txBox="1">
            <a:spLocks/>
          </p:cNvSpPr>
          <p:nvPr/>
        </p:nvSpPr>
        <p:spPr>
          <a:xfrm>
            <a:off x="8281125" y="4819204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67" name="Google Shape;162;p38">
            <a:extLst>
              <a:ext uri="{FF2B5EF4-FFF2-40B4-BE49-F238E27FC236}">
                <a16:creationId xmlns:a16="http://schemas.microsoft.com/office/drawing/2014/main" id="{D7910008-898C-AD81-0BB4-829431EBCC01}"/>
              </a:ext>
            </a:extLst>
          </p:cNvPr>
          <p:cNvSpPr txBox="1">
            <a:spLocks/>
          </p:cNvSpPr>
          <p:nvPr/>
        </p:nvSpPr>
        <p:spPr>
          <a:xfrm>
            <a:off x="8315332" y="5219420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D1E7B21C-EBE7-10CD-B8A6-3999067DE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4" name="Google Shape;165;p38">
            <a:extLst>
              <a:ext uri="{FF2B5EF4-FFF2-40B4-BE49-F238E27FC236}">
                <a16:creationId xmlns:a16="http://schemas.microsoft.com/office/drawing/2014/main" id="{2E7EF25E-3B04-EC57-1ED8-7275475ED0F9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13BD4811-6B45-508C-5496-D5CA210C2AB0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AA7072DD-4A05-61AF-7B23-889AC5B84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6409-4A74-7F5E-080A-A46C73754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E8BFA2DC-7135-F38C-1C9A-7A9ABAA09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32BC3610-6CEB-2D50-77A8-5C3656BD38FF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83367B3F-122D-A321-6787-7EE16A4937FA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27D7642-1E8B-E5BE-9B97-AD7159260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52B295DC-8BBF-D457-A782-D5F03894FB8F}"/>
              </a:ext>
            </a:extLst>
          </p:cNvPr>
          <p:cNvSpPr txBox="1">
            <a:spLocks/>
          </p:cNvSpPr>
          <p:nvPr/>
        </p:nvSpPr>
        <p:spPr>
          <a:xfrm>
            <a:off x="519905" y="2721279"/>
            <a:ext cx="11152190" cy="325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7DB5C03D-6CD1-B80D-FEB0-8A3A450AD295}"/>
              </a:ext>
            </a:extLst>
          </p:cNvPr>
          <p:cNvSpPr txBox="1">
            <a:spLocks/>
          </p:cNvSpPr>
          <p:nvPr/>
        </p:nvSpPr>
        <p:spPr>
          <a:xfrm>
            <a:off x="616509" y="1490890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5B0A7699-C40A-25A5-A684-03968D0D2F35}"/>
              </a:ext>
            </a:extLst>
          </p:cNvPr>
          <p:cNvSpPr txBox="1">
            <a:spLocks/>
          </p:cNvSpPr>
          <p:nvPr/>
        </p:nvSpPr>
        <p:spPr>
          <a:xfrm>
            <a:off x="616509" y="2306364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sp>
        <p:nvSpPr>
          <p:cNvPr id="17" name="Google Shape;736;p33">
            <a:extLst>
              <a:ext uri="{FF2B5EF4-FFF2-40B4-BE49-F238E27FC236}">
                <a16:creationId xmlns:a16="http://schemas.microsoft.com/office/drawing/2014/main" id="{05B90E2C-06DB-82E4-BD10-5DD303861D47}"/>
              </a:ext>
            </a:extLst>
          </p:cNvPr>
          <p:cNvSpPr/>
          <p:nvPr/>
        </p:nvSpPr>
        <p:spPr>
          <a:xfrm>
            <a:off x="-1" y="6603803"/>
            <a:ext cx="12191999" cy="500381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088A7D88-5812-22F6-2849-A561B1A6FF7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0A5BAA02-E48A-FB28-489A-F505839A8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0ACB9-00C3-6E49-F3DE-D8A7CA50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DBCFA79-133B-D7C1-ADA4-22315C33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6154A4F-9ED2-F473-E368-EEC14639D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03EB5594-CFF9-4F43-476A-E438B2B0A54D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15A50706-2763-B29D-68A4-1B744BE785B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D26DECD8-ADBC-8E91-F5FE-73A5AA4BBCC3}"/>
              </a:ext>
            </a:extLst>
          </p:cNvPr>
          <p:cNvSpPr txBox="1">
            <a:spLocks/>
          </p:cNvSpPr>
          <p:nvPr/>
        </p:nvSpPr>
        <p:spPr>
          <a:xfrm>
            <a:off x="655433" y="1518470"/>
            <a:ext cx="10881129" cy="422587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24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24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" name="Google Shape;736;p33">
            <a:extLst>
              <a:ext uri="{FF2B5EF4-FFF2-40B4-BE49-F238E27FC236}">
                <a16:creationId xmlns:a16="http://schemas.microsoft.com/office/drawing/2014/main" id="{B832B174-7063-FEE9-0C01-80C0A9D2A6F2}"/>
              </a:ext>
            </a:extLst>
          </p:cNvPr>
          <p:cNvSpPr/>
          <p:nvPr/>
        </p:nvSpPr>
        <p:spPr>
          <a:xfrm>
            <a:off x="-1" y="6368005"/>
            <a:ext cx="12191999" cy="736180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65DF2990-F1FE-84A4-4EFE-F5AE097EE95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68C0FBD0-63EA-D6F3-D9E9-48D6FE34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4C507F-AA4B-9868-5634-4BAA7EDA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CA9EDC50-228C-85FD-592A-991518AE2E95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89202E3-8454-7ECF-6D5F-851FA2CF280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02981EB-471C-430F-60A1-FFEADA99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0A734816-F2FF-99BA-E500-30E8E0D8DC66}"/>
              </a:ext>
            </a:extLst>
          </p:cNvPr>
          <p:cNvSpPr/>
          <p:nvPr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7978142B-5F6F-8D0B-BA81-04F545E4A9D3}"/>
              </a:ext>
            </a:extLst>
          </p:cNvPr>
          <p:cNvSpPr txBox="1">
            <a:spLocks/>
          </p:cNvSpPr>
          <p:nvPr/>
        </p:nvSpPr>
        <p:spPr>
          <a:xfrm>
            <a:off x="4581127" y="2267235"/>
            <a:ext cx="4849475" cy="10798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88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Gracias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ACE62A8-8156-699E-4D0D-061ACEB8344D}"/>
              </a:ext>
            </a:extLst>
          </p:cNvPr>
          <p:cNvSpPr txBox="1">
            <a:spLocks/>
          </p:cNvSpPr>
          <p:nvPr/>
        </p:nvSpPr>
        <p:spPr>
          <a:xfrm>
            <a:off x="4711225" y="3128750"/>
            <a:ext cx="3780434" cy="545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por su atención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204C998-D441-D32E-A794-25CF34367190}"/>
              </a:ext>
            </a:extLst>
          </p:cNvPr>
          <p:cNvSpPr/>
          <p:nvPr/>
        </p:nvSpPr>
        <p:spPr>
          <a:xfrm flipV="1">
            <a:off x="4875000" y="3674661"/>
            <a:ext cx="2197462" cy="60189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A3CE59A-457F-DD82-915D-18D3A284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8952F78A-D5B4-238D-3202-9B187931E543}"/>
              </a:ext>
            </a:extLst>
          </p:cNvPr>
          <p:cNvSpPr txBox="1">
            <a:spLocks/>
          </p:cNvSpPr>
          <p:nvPr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0D7A3764-4812-6658-5D7D-5BB2D33889EE}"/>
              </a:ext>
            </a:extLst>
          </p:cNvPr>
          <p:cNvSpPr txBox="1">
            <a:spLocks/>
          </p:cNvSpPr>
          <p:nvPr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32" name="Imagen 3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58338263-2384-B1AB-2014-3ECEC689A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62FE54DC-D191-DCA2-295F-AFC5D8340A1A}"/>
              </a:ext>
            </a:extLst>
          </p:cNvPr>
          <p:cNvGrpSpPr/>
          <p:nvPr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B5AA506C-2EC8-0E70-DCFF-D2B8129C5C05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29BB7870-D098-149B-AE1B-99A9B19EBA4E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CD6BE817-65CA-71BD-D454-28568470B036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5CE40C63-EBA8-C58D-10FA-874E25A76507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03946DEC-2F0A-F075-1D9D-E3D580487F0B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19CA9A28-A588-CF60-BA91-2CC1F4CB6FC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4" name="Imagen 33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8DB932EB-4537-C424-F023-78A1F96A731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5" name="Imagen 34" descr="Logotipo&#10;&#10;Descripción generada automáticamente">
                  <a:extLst>
                    <a:ext uri="{FF2B5EF4-FFF2-40B4-BE49-F238E27FC236}">
                      <a16:creationId xmlns:a16="http://schemas.microsoft.com/office/drawing/2014/main" id="{B8FC2FC3-669C-FD26-ABE2-CFE84B7B7DE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B88C23E7-F6EF-F3A7-600C-802E616915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F9DC49F9-5045-BED9-32D6-0010D0C19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A8719183-C670-F46D-2355-D97EFFB0658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agen 38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2F7CE819-4AF1-CC53-3D20-D1450B2C7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3E3137CE-A9E2-E7C2-3328-463107CC3F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B41D22C5-95BF-CFD1-3519-392EE669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81581D3F-ACE7-979D-675F-730D06BF2C1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250CF398-DDB1-5DD6-856E-93C798EA7D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 descr="Forma&#10;&#10;Descripción generada automáticamente con confianza baja">
            <a:extLst>
              <a:ext uri="{FF2B5EF4-FFF2-40B4-BE49-F238E27FC236}">
                <a16:creationId xmlns:a16="http://schemas.microsoft.com/office/drawing/2014/main" id="{43335570-D8FD-50AA-4EB9-D759AECC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77" y="4083385"/>
            <a:ext cx="718957" cy="718957"/>
          </a:xfrm>
          <a:prstGeom prst="rect">
            <a:avLst/>
          </a:prstGeom>
        </p:spPr>
      </p:pic>
      <p:pic>
        <p:nvPicPr>
          <p:cNvPr id="47" name="Imagen 46" descr="Forma&#10;&#10;Descripción generada automáticamente con confianza baja">
            <a:extLst>
              <a:ext uri="{FF2B5EF4-FFF2-40B4-BE49-F238E27FC236}">
                <a16:creationId xmlns:a16="http://schemas.microsoft.com/office/drawing/2014/main" id="{FF7AA9C2-B0C0-3C9D-E509-86339326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99" y="4094637"/>
            <a:ext cx="853720" cy="853720"/>
          </a:xfrm>
          <a:prstGeom prst="rect">
            <a:avLst/>
          </a:prstGeom>
        </p:spPr>
      </p:pic>
      <p:pic>
        <p:nvPicPr>
          <p:cNvPr id="48" name="Imagen 47" descr="Forma&#10;&#10;Descripción generada automáticamente con confianza baja">
            <a:extLst>
              <a:ext uri="{FF2B5EF4-FFF2-40B4-BE49-F238E27FC236}">
                <a16:creationId xmlns:a16="http://schemas.microsoft.com/office/drawing/2014/main" id="{D792110B-3EFC-E4B3-B321-39B3534D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59" y="4191514"/>
            <a:ext cx="800127" cy="800127"/>
          </a:xfrm>
          <a:prstGeom prst="rect">
            <a:avLst/>
          </a:prstGeom>
        </p:spPr>
      </p:pic>
      <p:pic>
        <p:nvPicPr>
          <p:cNvPr id="49" name="Imagen 48" descr="Forma&#10;&#10;Descripción generada automáticamente con confianza baja">
            <a:extLst>
              <a:ext uri="{FF2B5EF4-FFF2-40B4-BE49-F238E27FC236}">
                <a16:creationId xmlns:a16="http://schemas.microsoft.com/office/drawing/2014/main" id="{1EE294FA-0423-9007-E09F-553A711D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3349" y="4094637"/>
            <a:ext cx="885987" cy="885987"/>
          </a:xfrm>
          <a:prstGeom prst="rect">
            <a:avLst/>
          </a:prstGeom>
        </p:spPr>
      </p:pic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E29AF3DC-8F2F-84D9-5D23-24BA37AE9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58" y="4106766"/>
            <a:ext cx="1090088" cy="1090088"/>
          </a:xfrm>
          <a:prstGeom prst="rect">
            <a:avLst/>
          </a:prstGeom>
        </p:spPr>
      </p:pic>
      <p:pic>
        <p:nvPicPr>
          <p:cNvPr id="51" name="Imagen 50" descr="Forma&#10;&#10;Descripción generada automáticamente con confianza baja">
            <a:extLst>
              <a:ext uri="{FF2B5EF4-FFF2-40B4-BE49-F238E27FC236}">
                <a16:creationId xmlns:a16="http://schemas.microsoft.com/office/drawing/2014/main" id="{E3E7488F-C598-38CB-67F8-065CE2F61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25" y="3278211"/>
            <a:ext cx="730517" cy="730517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baja">
            <a:extLst>
              <a:ext uri="{FF2B5EF4-FFF2-40B4-BE49-F238E27FC236}">
                <a16:creationId xmlns:a16="http://schemas.microsoft.com/office/drawing/2014/main" id="{A82278B6-31E0-09F0-A1E2-B09B8FE94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35" y="3349450"/>
            <a:ext cx="682859" cy="682859"/>
          </a:xfrm>
          <a:prstGeom prst="rect">
            <a:avLst/>
          </a:prstGeom>
        </p:spPr>
      </p:pic>
      <p:pic>
        <p:nvPicPr>
          <p:cNvPr id="53" name="Imagen 52" descr="Forma&#10;&#10;Descripción generada automáticamente con confianza baja">
            <a:extLst>
              <a:ext uri="{FF2B5EF4-FFF2-40B4-BE49-F238E27FC236}">
                <a16:creationId xmlns:a16="http://schemas.microsoft.com/office/drawing/2014/main" id="{B636F3F1-E0E3-5AD3-F509-E27A482CB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46" y="3278212"/>
            <a:ext cx="730517" cy="730517"/>
          </a:xfrm>
          <a:prstGeom prst="rect">
            <a:avLst/>
          </a:prstGeom>
        </p:spPr>
      </p:pic>
      <p:pic>
        <p:nvPicPr>
          <p:cNvPr id="55" name="Imagen 54" descr="Forma&#10;&#10;Descripción generada automáticamente con confianza baja">
            <a:extLst>
              <a:ext uri="{FF2B5EF4-FFF2-40B4-BE49-F238E27FC236}">
                <a16:creationId xmlns:a16="http://schemas.microsoft.com/office/drawing/2014/main" id="{E39E9224-8EF1-9C42-7F8F-06F41283B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5" y="3343259"/>
            <a:ext cx="682860" cy="682860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3F98FD98-0CC5-3F33-4C69-3CFA92FDD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55" y="4095501"/>
            <a:ext cx="952652" cy="952652"/>
          </a:xfrm>
          <a:prstGeom prst="rect">
            <a:avLst/>
          </a:prstGeom>
        </p:spPr>
      </p:pic>
      <p:pic>
        <p:nvPicPr>
          <p:cNvPr id="59" name="Imagen 58" descr="Forma&#10;&#10;Descripción generada automáticamente con confianza baja">
            <a:extLst>
              <a:ext uri="{FF2B5EF4-FFF2-40B4-BE49-F238E27FC236}">
                <a16:creationId xmlns:a16="http://schemas.microsoft.com/office/drawing/2014/main" id="{D080DC4C-17E0-2D0A-6125-D1308B0CB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84" y="3366892"/>
            <a:ext cx="659228" cy="659228"/>
          </a:xfrm>
          <a:prstGeom prst="rect">
            <a:avLst/>
          </a:prstGeom>
        </p:spPr>
      </p:pic>
      <p:pic>
        <p:nvPicPr>
          <p:cNvPr id="61" name="Imagen 60" descr="Icono&#10;&#10;Descripción generada automáticamente">
            <a:extLst>
              <a:ext uri="{FF2B5EF4-FFF2-40B4-BE49-F238E27FC236}">
                <a16:creationId xmlns:a16="http://schemas.microsoft.com/office/drawing/2014/main" id="{C720D79D-988C-327A-E553-E601ED0B0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4" y="3125736"/>
            <a:ext cx="994991" cy="994991"/>
          </a:xfrm>
          <a:prstGeom prst="rect">
            <a:avLst/>
          </a:prstGeom>
        </p:spPr>
      </p:pic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08A26CE-ACE0-FE03-0DC0-A8DCD2682C1C}"/>
              </a:ext>
            </a:extLst>
          </p:cNvPr>
          <p:cNvSpPr txBox="1">
            <a:spLocks/>
          </p:cNvSpPr>
          <p:nvPr/>
        </p:nvSpPr>
        <p:spPr>
          <a:xfrm>
            <a:off x="527917" y="3699158"/>
            <a:ext cx="3134855" cy="89578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CO" sz="1600" b="0" i="1" u="sng" dirty="0">
                <a:solidFill>
                  <a:schemeClr val="bg1"/>
                </a:solidFill>
                <a:latin typeface="Montserrat Light" pitchFamily="2" charset="0"/>
              </a:rPr>
              <a:t>https://fonts.google.com/specimen/Montserrat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3E701B6-92FD-518A-8E5E-1188E2F06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3328612"/>
            <a:ext cx="680116" cy="680116"/>
          </a:xfrm>
          <a:prstGeom prst="rect">
            <a:avLst/>
          </a:prstGeom>
        </p:spPr>
      </p:pic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86CA4D3A-3DF2-86F8-F3EA-D8116D58AD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21" y="4980624"/>
            <a:ext cx="853721" cy="853721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7134510-7E2F-FA60-B215-54DF07720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3" y="4961547"/>
            <a:ext cx="799531" cy="799531"/>
          </a:xfrm>
          <a:prstGeom prst="rect">
            <a:avLst/>
          </a:prstGeom>
        </p:spPr>
      </p:pic>
      <p:pic>
        <p:nvPicPr>
          <p:cNvPr id="10" name="Imagen 9" descr="Imagen que contiene plato, tabla, competencia de atletismo, pájaro&#10;&#10;Descripción generada automáticamente">
            <a:extLst>
              <a:ext uri="{FF2B5EF4-FFF2-40B4-BE49-F238E27FC236}">
                <a16:creationId xmlns:a16="http://schemas.microsoft.com/office/drawing/2014/main" id="{09E50F94-95B3-F539-B783-DF2547E28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7" y="5023907"/>
            <a:ext cx="885987" cy="885987"/>
          </a:xfrm>
          <a:prstGeom prst="rect">
            <a:avLst/>
          </a:prstGeom>
        </p:spPr>
      </p:pic>
      <p:pic>
        <p:nvPicPr>
          <p:cNvPr id="3" name="Imagen 2" descr="Imagen que contiene pieza, tabla, par&#10;&#10;Descripción generada automáticamente">
            <a:extLst>
              <a:ext uri="{FF2B5EF4-FFF2-40B4-BE49-F238E27FC236}">
                <a16:creationId xmlns:a16="http://schemas.microsoft.com/office/drawing/2014/main" id="{BF5E0C70-A420-3D36-6921-B4F037E2B7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7" y="5048153"/>
            <a:ext cx="905203" cy="9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8C4D8915-C483-0B38-0D3A-4BBBEC6F6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800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E519B9-76ED-6590-AAC0-BEFA2FED62DC}"/>
              </a:ext>
            </a:extLst>
          </p:cNvPr>
          <p:cNvSpPr/>
          <p:nvPr/>
        </p:nvSpPr>
        <p:spPr>
          <a:xfrm>
            <a:off x="3334045" y="4798843"/>
            <a:ext cx="5444197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56B8766B-0E5E-EE98-FB12-B92162E88705}"/>
              </a:ext>
            </a:extLst>
          </p:cNvPr>
          <p:cNvSpPr txBox="1">
            <a:spLocks/>
          </p:cNvSpPr>
          <p:nvPr/>
        </p:nvSpPr>
        <p:spPr>
          <a:xfrm>
            <a:off x="1600777" y="4601017"/>
            <a:ext cx="8990445" cy="205212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AGREGAR </a:t>
            </a:r>
          </a:p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8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90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2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0A0A789-772F-37FA-0A69-0E2F213CFFF5}"/>
              </a:ext>
            </a:extLst>
          </p:cNvPr>
          <p:cNvGrpSpPr/>
          <p:nvPr/>
        </p:nvGrpSpPr>
        <p:grpSpPr>
          <a:xfrm>
            <a:off x="1071331" y="-20441"/>
            <a:ext cx="9220337" cy="5186440"/>
            <a:chOff x="724967" y="-2"/>
            <a:chExt cx="9220337" cy="5186440"/>
          </a:xfrm>
        </p:grpSpPr>
        <p:pic>
          <p:nvPicPr>
            <p:cNvPr id="9" name="Imagen 8" descr="Imagen que contiene Gráfico radial&#10;&#10;El contenido generado por IA puede ser incorrecto.">
              <a:extLst>
                <a:ext uri="{FF2B5EF4-FFF2-40B4-BE49-F238E27FC236}">
                  <a16:creationId xmlns:a16="http://schemas.microsoft.com/office/drawing/2014/main" id="{395A5FBB-8B05-26FA-FDC8-DE8CB91A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4967" y="-2"/>
              <a:ext cx="9220337" cy="5186440"/>
            </a:xfrm>
            <a:prstGeom prst="rect">
              <a:avLst/>
            </a:prstGeom>
          </p:spPr>
        </p:pic>
        <p:pic>
          <p:nvPicPr>
            <p:cNvPr id="3" name="Imagen 2" descr="Un hombre y una mujer con un traje de color negro&#10;&#10;El contenido generado por IA puede ser incorrecto.">
              <a:extLst>
                <a:ext uri="{FF2B5EF4-FFF2-40B4-BE49-F238E27FC236}">
                  <a16:creationId xmlns:a16="http://schemas.microsoft.com/office/drawing/2014/main" id="{A6EC11CA-E3F9-4B24-5294-00D0D3B89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1" r="16305" b="17948"/>
            <a:stretch>
              <a:fillRect/>
            </a:stretch>
          </p:blipFill>
          <p:spPr>
            <a:xfrm>
              <a:off x="3810000" y="438451"/>
              <a:ext cx="4114800" cy="4396154"/>
            </a:xfrm>
            <a:prstGeom prst="rect">
              <a:avLst/>
            </a:prstGeom>
          </p:spPr>
        </p:pic>
      </p:grp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059503F1-1932-BCB1-5C5B-8C04A717E17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35CA7A67-413E-58DC-AD4A-7C86D3936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290A0C4-E782-0AEA-804E-35AB1411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68AD7D4-96A4-4267-670F-8C5D0BC7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B9CD4FA0-1361-44CE-9A48-227433C09CD8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A2FE27E-FEF4-CA3C-3904-BD5C415E6E47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E490EF8-EA4A-1D8C-9E3F-2CB33EA0CC47}"/>
              </a:ext>
            </a:extLst>
          </p:cNvPr>
          <p:cNvSpPr txBox="1">
            <a:spLocks/>
          </p:cNvSpPr>
          <p:nvPr/>
        </p:nvSpPr>
        <p:spPr>
          <a:xfrm>
            <a:off x="5079421" y="3390128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DEF3072-223C-27F5-EC23-108F37EA4C40}"/>
              </a:ext>
            </a:extLst>
          </p:cNvPr>
          <p:cNvSpPr/>
          <p:nvPr/>
        </p:nvSpPr>
        <p:spPr>
          <a:xfrm>
            <a:off x="-700689" y="2383359"/>
            <a:ext cx="4709786" cy="4772417"/>
          </a:xfrm>
          <a:prstGeom prst="ellipse">
            <a:avLst/>
          </a:prstGeom>
          <a:solidFill>
            <a:srgbClr val="0F6F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3C683E82-9BC7-B76B-88B2-88FB0A9B08F6}"/>
              </a:ext>
            </a:extLst>
          </p:cNvPr>
          <p:cNvSpPr txBox="1">
            <a:spLocks/>
          </p:cNvSpPr>
          <p:nvPr/>
        </p:nvSpPr>
        <p:spPr>
          <a:xfrm>
            <a:off x="5079421" y="3876804"/>
            <a:ext cx="4977390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41F471B-8E96-C2FC-F9F5-C392D22D3E03}"/>
              </a:ext>
            </a:extLst>
          </p:cNvPr>
          <p:cNvSpPr/>
          <p:nvPr/>
        </p:nvSpPr>
        <p:spPr>
          <a:xfrm>
            <a:off x="6768463" y="1498698"/>
            <a:ext cx="1505382" cy="1505382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01C7EE19-C921-765F-486C-7BAB58C0CB92}"/>
              </a:ext>
            </a:extLst>
          </p:cNvPr>
          <p:cNvSpPr txBox="1">
            <a:spLocks/>
          </p:cNvSpPr>
          <p:nvPr/>
        </p:nvSpPr>
        <p:spPr>
          <a:xfrm>
            <a:off x="7192639" y="2051316"/>
            <a:ext cx="688786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0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pic>
        <p:nvPicPr>
          <p:cNvPr id="15" name="Imagen 14" descr="Imagen que contiene tabla, sostener&#10;&#10;El contenido generado por IA puede ser incorrecto.">
            <a:extLst>
              <a:ext uri="{FF2B5EF4-FFF2-40B4-BE49-F238E27FC236}">
                <a16:creationId xmlns:a16="http://schemas.microsoft.com/office/drawing/2014/main" id="{12AEFB86-A04D-8910-ACDC-7487D2C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t="60758" r="9315" b="2426"/>
          <a:stretch/>
        </p:blipFill>
        <p:spPr>
          <a:xfrm flipH="1">
            <a:off x="0" y="2614355"/>
            <a:ext cx="5198200" cy="2524897"/>
          </a:xfrm>
          <a:prstGeom prst="rect">
            <a:avLst/>
          </a:prstGeom>
        </p:spPr>
      </p:pic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8F2A449A-354E-486B-48C6-583610B96113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1BE552C9-6E16-EA1F-C640-CD96868F4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14B195-4370-37AC-AF2D-A3C4D020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 descr="Imagen que contiene alimentos, lluvia&#10;&#10;El contenido generado por IA puede ser incorrecto.">
            <a:extLst>
              <a:ext uri="{FF2B5EF4-FFF2-40B4-BE49-F238E27FC236}">
                <a16:creationId xmlns:a16="http://schemas.microsoft.com/office/drawing/2014/main" id="{D18CBE1D-168E-4FFC-CF11-DD0EBA909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/>
          <a:stretch/>
        </p:blipFill>
        <p:spPr>
          <a:xfrm>
            <a:off x="4936119" y="0"/>
            <a:ext cx="7264234" cy="5066483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69B5C858-F629-CD08-1CDC-E46AEFD9062B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BC297D2B-16FB-0765-E571-322EE891688A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88845E3-2CD3-B472-474D-9375EC66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A9750F-1A63-CB41-59C7-3877E2E7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DC756DA-B132-B85F-93BE-1C92890A41E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Google Shape;736;p33">
            <a:extLst>
              <a:ext uri="{FF2B5EF4-FFF2-40B4-BE49-F238E27FC236}">
                <a16:creationId xmlns:a16="http://schemas.microsoft.com/office/drawing/2014/main" id="{F0D54DE2-1CAE-5A60-2D59-A20808AB0FE1}"/>
              </a:ext>
            </a:extLst>
          </p:cNvPr>
          <p:cNvSpPr/>
          <p:nvPr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21B8C8"/>
              </a:highlight>
            </a:endParaRP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5E37157-4A34-FA53-A553-4D3A8383F01E}"/>
              </a:ext>
            </a:extLst>
          </p:cNvPr>
          <p:cNvSpPr txBox="1">
            <a:spLocks/>
          </p:cNvSpPr>
          <p:nvPr/>
        </p:nvSpPr>
        <p:spPr>
          <a:xfrm>
            <a:off x="616509" y="2906025"/>
            <a:ext cx="3813496" cy="17606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9606BF55-AA06-EFA3-51C1-F31D444CC26D}"/>
              </a:ext>
            </a:extLst>
          </p:cNvPr>
          <p:cNvSpPr txBox="1">
            <a:spLocks/>
          </p:cNvSpPr>
          <p:nvPr/>
        </p:nvSpPr>
        <p:spPr>
          <a:xfrm>
            <a:off x="616509" y="1549912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3A614C73-D76A-0F43-0965-D140B665CE67}"/>
              </a:ext>
            </a:extLst>
          </p:cNvPr>
          <p:cNvSpPr txBox="1">
            <a:spLocks/>
          </p:cNvSpPr>
          <p:nvPr/>
        </p:nvSpPr>
        <p:spPr>
          <a:xfrm>
            <a:off x="616509" y="2182750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grpSp>
        <p:nvGrpSpPr>
          <p:cNvPr id="10" name="Google Shape;208;p30">
            <a:extLst>
              <a:ext uri="{FF2B5EF4-FFF2-40B4-BE49-F238E27FC236}">
                <a16:creationId xmlns:a16="http://schemas.microsoft.com/office/drawing/2014/main" id="{47EB9FA5-6112-2FED-06E6-B486FBEE2FDC}"/>
              </a:ext>
            </a:extLst>
          </p:cNvPr>
          <p:cNvGrpSpPr/>
          <p:nvPr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1" name="Google Shape;209;p30">
              <a:extLst>
                <a:ext uri="{FF2B5EF4-FFF2-40B4-BE49-F238E27FC236}">
                  <a16:creationId xmlns:a16="http://schemas.microsoft.com/office/drawing/2014/main" id="{3B5D0659-D602-1FEE-C648-F7C65B14FBF5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210;p30">
              <a:extLst>
                <a:ext uri="{FF2B5EF4-FFF2-40B4-BE49-F238E27FC236}">
                  <a16:creationId xmlns:a16="http://schemas.microsoft.com/office/drawing/2014/main" id="{6233AB87-06C1-D4FC-F04F-004551DE92E3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A088ABAC-E217-ADD6-C77D-55F412A1A85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8" name="Imagen 17" descr="Logotipo&#10;&#10;El contenido generado por IA puede ser incorrecto.">
            <a:extLst>
              <a:ext uri="{FF2B5EF4-FFF2-40B4-BE49-F238E27FC236}">
                <a16:creationId xmlns:a16="http://schemas.microsoft.com/office/drawing/2014/main" id="{FA8E52BC-573B-A751-CE6E-7D53843FB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029BD1E-93B6-876A-E554-B682F72B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8A6E3730-60ED-26BF-4AC2-DE98369D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5" name="Google Shape;165;p38">
            <a:extLst>
              <a:ext uri="{FF2B5EF4-FFF2-40B4-BE49-F238E27FC236}">
                <a16:creationId xmlns:a16="http://schemas.microsoft.com/office/drawing/2014/main" id="{E868C8AC-EABD-9B55-3505-FB8E4A05C25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636C4427-E96D-4F95-365D-1029A3992A9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7" name="Google Shape;2404;p40">
            <a:extLst>
              <a:ext uri="{FF2B5EF4-FFF2-40B4-BE49-F238E27FC236}">
                <a16:creationId xmlns:a16="http://schemas.microsoft.com/office/drawing/2014/main" id="{5DB2A7D8-0F5D-54BE-3F37-17B94AAA946B}"/>
              </a:ext>
            </a:extLst>
          </p:cNvPr>
          <p:cNvCxnSpPr>
            <a:cxnSpLocks/>
          </p:cNvCxnSpPr>
          <p:nvPr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309C8124-88D3-2CFF-D092-5650407848A8}"/>
              </a:ext>
            </a:extLst>
          </p:cNvPr>
          <p:cNvSpPr txBox="1">
            <a:spLocks/>
          </p:cNvSpPr>
          <p:nvPr/>
        </p:nvSpPr>
        <p:spPr>
          <a:xfrm>
            <a:off x="1176376" y="2846455"/>
            <a:ext cx="3286762" cy="152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2405;p40">
            <a:extLst>
              <a:ext uri="{FF2B5EF4-FFF2-40B4-BE49-F238E27FC236}">
                <a16:creationId xmlns:a16="http://schemas.microsoft.com/office/drawing/2014/main" id="{54DD1246-4A0F-71F9-C5BD-92661FC17BD8}"/>
              </a:ext>
            </a:extLst>
          </p:cNvPr>
          <p:cNvSpPr/>
          <p:nvPr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406;p40">
            <a:extLst>
              <a:ext uri="{FF2B5EF4-FFF2-40B4-BE49-F238E27FC236}">
                <a16:creationId xmlns:a16="http://schemas.microsoft.com/office/drawing/2014/main" id="{43A14C38-D4FF-6304-D4B7-4E3E5822D0E8}"/>
              </a:ext>
            </a:extLst>
          </p:cNvPr>
          <p:cNvSpPr/>
          <p:nvPr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07;p40">
            <a:extLst>
              <a:ext uri="{FF2B5EF4-FFF2-40B4-BE49-F238E27FC236}">
                <a16:creationId xmlns:a16="http://schemas.microsoft.com/office/drawing/2014/main" id="{7CB5BCC6-76D7-EB17-254F-A6E604BF45E5}"/>
              </a:ext>
            </a:extLst>
          </p:cNvPr>
          <p:cNvSpPr/>
          <p:nvPr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08;p40">
            <a:extLst>
              <a:ext uri="{FF2B5EF4-FFF2-40B4-BE49-F238E27FC236}">
                <a16:creationId xmlns:a16="http://schemas.microsoft.com/office/drawing/2014/main" id="{3F06125D-3420-7BE8-645C-E6BB91D4308F}"/>
              </a:ext>
            </a:extLst>
          </p:cNvPr>
          <p:cNvSpPr/>
          <p:nvPr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09;p40">
            <a:extLst>
              <a:ext uri="{FF2B5EF4-FFF2-40B4-BE49-F238E27FC236}">
                <a16:creationId xmlns:a16="http://schemas.microsoft.com/office/drawing/2014/main" id="{6C1523FE-92C7-6008-1A8C-041F53BB9504}"/>
              </a:ext>
            </a:extLst>
          </p:cNvPr>
          <p:cNvSpPr/>
          <p:nvPr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10;p40">
            <a:extLst>
              <a:ext uri="{FF2B5EF4-FFF2-40B4-BE49-F238E27FC236}">
                <a16:creationId xmlns:a16="http://schemas.microsoft.com/office/drawing/2014/main" id="{15A24599-2544-47BC-CD98-D65DE03F5157}"/>
              </a:ext>
            </a:extLst>
          </p:cNvPr>
          <p:cNvSpPr/>
          <p:nvPr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11;p40">
            <a:extLst>
              <a:ext uri="{FF2B5EF4-FFF2-40B4-BE49-F238E27FC236}">
                <a16:creationId xmlns:a16="http://schemas.microsoft.com/office/drawing/2014/main" id="{1D2B79B6-232A-64E2-4AE5-5FFBB8D9CD69}"/>
              </a:ext>
            </a:extLst>
          </p:cNvPr>
          <p:cNvSpPr/>
          <p:nvPr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12;p40">
            <a:extLst>
              <a:ext uri="{FF2B5EF4-FFF2-40B4-BE49-F238E27FC236}">
                <a16:creationId xmlns:a16="http://schemas.microsoft.com/office/drawing/2014/main" id="{6DF9DDD2-F618-C214-ABA4-8A36C69E8123}"/>
              </a:ext>
            </a:extLst>
          </p:cNvPr>
          <p:cNvSpPr/>
          <p:nvPr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09;p40">
            <a:extLst>
              <a:ext uri="{FF2B5EF4-FFF2-40B4-BE49-F238E27FC236}">
                <a16:creationId xmlns:a16="http://schemas.microsoft.com/office/drawing/2014/main" id="{4ED329D3-E1E2-EA3E-2A83-3B9E2BBA3D64}"/>
              </a:ext>
            </a:extLst>
          </p:cNvPr>
          <p:cNvSpPr/>
          <p:nvPr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410;p40">
            <a:extLst>
              <a:ext uri="{FF2B5EF4-FFF2-40B4-BE49-F238E27FC236}">
                <a16:creationId xmlns:a16="http://schemas.microsoft.com/office/drawing/2014/main" id="{42F130E4-AD82-4B2D-86A4-50467E3FB6B0}"/>
              </a:ext>
            </a:extLst>
          </p:cNvPr>
          <p:cNvSpPr/>
          <p:nvPr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09;p40">
            <a:extLst>
              <a:ext uri="{FF2B5EF4-FFF2-40B4-BE49-F238E27FC236}">
                <a16:creationId xmlns:a16="http://schemas.microsoft.com/office/drawing/2014/main" id="{7D45B375-7C03-2789-3C50-82308E584BB8}"/>
              </a:ext>
            </a:extLst>
          </p:cNvPr>
          <p:cNvSpPr/>
          <p:nvPr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10;p40">
            <a:extLst>
              <a:ext uri="{FF2B5EF4-FFF2-40B4-BE49-F238E27FC236}">
                <a16:creationId xmlns:a16="http://schemas.microsoft.com/office/drawing/2014/main" id="{44762C2A-36AC-C983-5172-479E5860FA37}"/>
              </a:ext>
            </a:extLst>
          </p:cNvPr>
          <p:cNvSpPr/>
          <p:nvPr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008C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8AA49D4D-1FAF-8B07-10A2-E6F1D0D25996}"/>
              </a:ext>
            </a:extLst>
          </p:cNvPr>
          <p:cNvSpPr txBox="1">
            <a:spLocks/>
          </p:cNvSpPr>
          <p:nvPr/>
        </p:nvSpPr>
        <p:spPr>
          <a:xfrm>
            <a:off x="5925739" y="165569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AFB63D4B-DCFC-9080-952F-DBAF5724C5BA}"/>
              </a:ext>
            </a:extLst>
          </p:cNvPr>
          <p:cNvSpPr txBox="1">
            <a:spLocks/>
          </p:cNvSpPr>
          <p:nvPr/>
        </p:nvSpPr>
        <p:spPr>
          <a:xfrm>
            <a:off x="5915069" y="406709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802A0E6E-194D-C553-6378-B3F80DEBFE10}"/>
              </a:ext>
            </a:extLst>
          </p:cNvPr>
          <p:cNvSpPr txBox="1">
            <a:spLocks/>
          </p:cNvSpPr>
          <p:nvPr/>
        </p:nvSpPr>
        <p:spPr>
          <a:xfrm>
            <a:off x="8351957" y="3088582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CA9C5233-CC22-BF36-698E-C7AD682FC666}"/>
              </a:ext>
            </a:extLst>
          </p:cNvPr>
          <p:cNvSpPr txBox="1">
            <a:spLocks/>
          </p:cNvSpPr>
          <p:nvPr/>
        </p:nvSpPr>
        <p:spPr>
          <a:xfrm>
            <a:off x="8385311" y="544186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A037611B-28CE-9EE0-D887-0D4D171EC6A9}"/>
              </a:ext>
            </a:extLst>
          </p:cNvPr>
          <p:cNvSpPr txBox="1">
            <a:spLocks/>
          </p:cNvSpPr>
          <p:nvPr/>
        </p:nvSpPr>
        <p:spPr>
          <a:xfrm>
            <a:off x="9918027" y="3110649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35D8C4D6-71DE-DA8C-8D09-CEDB55D11EF3}"/>
              </a:ext>
            </a:extLst>
          </p:cNvPr>
          <p:cNvSpPr txBox="1">
            <a:spLocks/>
          </p:cNvSpPr>
          <p:nvPr/>
        </p:nvSpPr>
        <p:spPr>
          <a:xfrm>
            <a:off x="9971953" y="550879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1" name="Google Shape;162;p38">
            <a:extLst>
              <a:ext uri="{FF2B5EF4-FFF2-40B4-BE49-F238E27FC236}">
                <a16:creationId xmlns:a16="http://schemas.microsoft.com/office/drawing/2014/main" id="{5DCEDEF9-6C70-6179-DF27-2635B3AB94F9}"/>
              </a:ext>
            </a:extLst>
          </p:cNvPr>
          <p:cNvSpPr txBox="1">
            <a:spLocks/>
          </p:cNvSpPr>
          <p:nvPr/>
        </p:nvSpPr>
        <p:spPr>
          <a:xfrm>
            <a:off x="4245310" y="170431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9A5F13B8-9DA8-AB3D-0CD3-C4E798E8B3B0}"/>
              </a:ext>
            </a:extLst>
          </p:cNvPr>
          <p:cNvSpPr txBox="1">
            <a:spLocks/>
          </p:cNvSpPr>
          <p:nvPr/>
        </p:nvSpPr>
        <p:spPr>
          <a:xfrm>
            <a:off x="4293173" y="417633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0" name="Google Shape;162;p38">
            <a:extLst>
              <a:ext uri="{FF2B5EF4-FFF2-40B4-BE49-F238E27FC236}">
                <a16:creationId xmlns:a16="http://schemas.microsoft.com/office/drawing/2014/main" id="{B0FFE9C9-5F40-C357-B38B-FC32C0CDD41F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1" name="Imagen 30" descr="Logotipo&#10;&#10;El contenido generado por IA puede ser incorrecto.">
            <a:extLst>
              <a:ext uri="{FF2B5EF4-FFF2-40B4-BE49-F238E27FC236}">
                <a16:creationId xmlns:a16="http://schemas.microsoft.com/office/drawing/2014/main" id="{3F0DDC1E-A399-9E57-504B-49EE2BB8D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F14B83-0742-940F-ABA9-001EB035D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EE608421-0905-123E-0C87-2CFA774E3BE7}"/>
              </a:ext>
            </a:extLst>
          </p:cNvPr>
          <p:cNvSpPr txBox="1">
            <a:spLocks/>
          </p:cNvSpPr>
          <p:nvPr/>
        </p:nvSpPr>
        <p:spPr>
          <a:xfrm>
            <a:off x="909843" y="155329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D70B95E3-1471-52AA-884E-73DAA1EFB653}"/>
              </a:ext>
            </a:extLst>
          </p:cNvPr>
          <p:cNvSpPr txBox="1">
            <a:spLocks/>
          </p:cNvSpPr>
          <p:nvPr/>
        </p:nvSpPr>
        <p:spPr>
          <a:xfrm>
            <a:off x="909843" y="2340437"/>
            <a:ext cx="4977390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02281CB6-021E-EEA0-9546-7219941AD6B6}"/>
              </a:ext>
            </a:extLst>
          </p:cNvPr>
          <p:cNvSpPr txBox="1">
            <a:spLocks/>
          </p:cNvSpPr>
          <p:nvPr/>
        </p:nvSpPr>
        <p:spPr>
          <a:xfrm>
            <a:off x="909843" y="3712206"/>
            <a:ext cx="4977390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FE75ACA7-938A-A630-A49C-D2D682798302}"/>
              </a:ext>
            </a:extLst>
          </p:cNvPr>
          <p:cNvSpPr txBox="1">
            <a:spLocks/>
          </p:cNvSpPr>
          <p:nvPr/>
        </p:nvSpPr>
        <p:spPr>
          <a:xfrm>
            <a:off x="909843" y="5051175"/>
            <a:ext cx="4977390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8" name="Imagen 17" descr="Un hombre vestido de traje con la mano&#10;&#10;El contenido generado por IA puede ser incorrecto.">
            <a:extLst>
              <a:ext uri="{FF2B5EF4-FFF2-40B4-BE49-F238E27FC236}">
                <a16:creationId xmlns:a16="http://schemas.microsoft.com/office/drawing/2014/main" id="{1CC7BDCA-F8E0-ED7F-5E70-0D0B21D93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5"/>
          <a:stretch/>
        </p:blipFill>
        <p:spPr>
          <a:xfrm>
            <a:off x="5748715" y="391856"/>
            <a:ext cx="6103976" cy="6466144"/>
          </a:xfrm>
          <a:prstGeom prst="rect">
            <a:avLst/>
          </a:prstGeom>
        </p:spPr>
      </p:pic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03B8EAB9-4579-B727-D809-60961524F555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6EE63EED-EDCB-025F-1C1A-D83384B3A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63F7EC6-9B18-3982-70DF-C0A31FB9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1B0602B4-7CE7-DBCF-0ED2-D1E84CF433D2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64AD78B-2778-AAF0-2AE2-FA80FD68B0A3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A3CBFB-53B7-6A57-C0ED-42FF5FD7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DB6C262-833C-572C-D9DF-D0C68CA0C92F}"/>
              </a:ext>
            </a:extLst>
          </p:cNvPr>
          <p:cNvSpPr txBox="1">
            <a:spLocks/>
          </p:cNvSpPr>
          <p:nvPr/>
        </p:nvSpPr>
        <p:spPr>
          <a:xfrm>
            <a:off x="6839889" y="2669476"/>
            <a:ext cx="4275681" cy="386825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556CB97-ADD2-602A-5474-776F51A1D118}"/>
              </a:ext>
            </a:extLst>
          </p:cNvPr>
          <p:cNvSpPr/>
          <p:nvPr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008CCD"/>
          </a:solidFill>
          <a:ln>
            <a:solidFill>
              <a:srgbClr val="008C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C849399A-C2AC-449D-BE09-82AA5DBC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994791AD-0542-38DB-449D-072A22E02844}"/>
              </a:ext>
            </a:extLst>
          </p:cNvPr>
          <p:cNvSpPr txBox="1">
            <a:spLocks/>
          </p:cNvSpPr>
          <p:nvPr/>
        </p:nvSpPr>
        <p:spPr>
          <a:xfrm>
            <a:off x="2408985" y="3460495"/>
            <a:ext cx="3391981" cy="138478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BC4EA221-22D8-F351-596D-D03A8F30854A}"/>
              </a:ext>
            </a:extLst>
          </p:cNvPr>
          <p:cNvSpPr txBox="1">
            <a:spLocks/>
          </p:cNvSpPr>
          <p:nvPr/>
        </p:nvSpPr>
        <p:spPr>
          <a:xfrm>
            <a:off x="2313451" y="5105848"/>
            <a:ext cx="3391981" cy="54805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dirty="0">
                <a:solidFill>
                  <a:schemeClr val="bg1"/>
                </a:solidFill>
                <a:latin typeface="Montserrat" pitchFamily="2" charset="0"/>
              </a:rPr>
              <a:t>Agregar subtítulo</a:t>
            </a: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B4E39674-AFDA-9486-5EAA-70173D4FE8A5}"/>
              </a:ext>
            </a:extLst>
          </p:cNvPr>
          <p:cNvSpPr txBox="1">
            <a:spLocks/>
          </p:cNvSpPr>
          <p:nvPr/>
        </p:nvSpPr>
        <p:spPr>
          <a:xfrm>
            <a:off x="7126179" y="2083059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46F764E1-A860-58CD-A6E5-178643B3F2D0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013AB5FC-AF90-63F3-9D72-3EA5BB9A7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7689DED-F205-0FF3-BBE8-D165D3B62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 descr="Imagen que contiene interior, tabla, computadora, ventana&#10;&#10;Descripción generada automáticamente">
            <a:extLst>
              <a:ext uri="{FF2B5EF4-FFF2-40B4-BE49-F238E27FC236}">
                <a16:creationId xmlns:a16="http://schemas.microsoft.com/office/drawing/2014/main" id="{573857DF-9EA7-B1C8-712C-F5EF53259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7650"/>
          <a:stretch/>
        </p:blipFill>
        <p:spPr>
          <a:xfrm>
            <a:off x="6550925" y="0"/>
            <a:ext cx="5641076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399133-E593-B5F7-72B4-F720E8B7C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4" r="10127"/>
          <a:stretch/>
        </p:blipFill>
        <p:spPr>
          <a:xfrm>
            <a:off x="8256896" y="2469946"/>
            <a:ext cx="2522002" cy="1610736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5699807E-4766-CA7D-DCBF-3EAD1D74582B}"/>
              </a:ext>
            </a:extLst>
          </p:cNvPr>
          <p:cNvSpPr txBox="1">
            <a:spLocks/>
          </p:cNvSpPr>
          <p:nvPr/>
        </p:nvSpPr>
        <p:spPr>
          <a:xfrm>
            <a:off x="663686" y="204273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Título video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1B8F1F8C-2FCC-6A74-8047-146EC5C9DFA2}"/>
              </a:ext>
            </a:extLst>
          </p:cNvPr>
          <p:cNvSpPr txBox="1">
            <a:spLocks/>
          </p:cNvSpPr>
          <p:nvPr/>
        </p:nvSpPr>
        <p:spPr>
          <a:xfrm>
            <a:off x="1074680" y="4184467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7" name="Google Shape;646;p58">
            <a:extLst>
              <a:ext uri="{FF2B5EF4-FFF2-40B4-BE49-F238E27FC236}">
                <a16:creationId xmlns:a16="http://schemas.microsoft.com/office/drawing/2014/main" id="{628F5E05-E539-7011-4539-94C242BE935D}"/>
              </a:ext>
            </a:extLst>
          </p:cNvPr>
          <p:cNvSpPr/>
          <p:nvPr/>
        </p:nvSpPr>
        <p:spPr>
          <a:xfrm>
            <a:off x="9365407" y="3098294"/>
            <a:ext cx="414985" cy="4149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47;p58">
            <a:extLst>
              <a:ext uri="{FF2B5EF4-FFF2-40B4-BE49-F238E27FC236}">
                <a16:creationId xmlns:a16="http://schemas.microsoft.com/office/drawing/2014/main" id="{CB2FE6CE-358B-DA6E-144D-5BE6115648F4}"/>
              </a:ext>
            </a:extLst>
          </p:cNvPr>
          <p:cNvSpPr/>
          <p:nvPr/>
        </p:nvSpPr>
        <p:spPr>
          <a:xfrm rot="5400000">
            <a:off x="9488816" y="3199249"/>
            <a:ext cx="246390" cy="21311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F30B24F8-F8B8-0F81-E9B0-8CC5ED5C0B04}"/>
              </a:ext>
            </a:extLst>
          </p:cNvPr>
          <p:cNvSpPr txBox="1">
            <a:spLocks/>
          </p:cNvSpPr>
          <p:nvPr/>
        </p:nvSpPr>
        <p:spPr>
          <a:xfrm>
            <a:off x="1205893" y="3116945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27AAB5E-3B63-B5AC-8B24-AEC43A0B9ABA}"/>
              </a:ext>
            </a:extLst>
          </p:cNvPr>
          <p:cNvSpPr/>
          <p:nvPr/>
        </p:nvSpPr>
        <p:spPr>
          <a:xfrm>
            <a:off x="1168113" y="5407324"/>
            <a:ext cx="3968533" cy="597690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239BD1F0-AC91-9BB6-4F2C-CFB3F472C852}"/>
              </a:ext>
            </a:extLst>
          </p:cNvPr>
          <p:cNvSpPr txBox="1">
            <a:spLocks/>
          </p:cNvSpPr>
          <p:nvPr/>
        </p:nvSpPr>
        <p:spPr>
          <a:xfrm>
            <a:off x="701463" y="5407323"/>
            <a:ext cx="4977390" cy="59769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Texto importante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5542AF5-A74E-EA8C-5DC0-4898F632D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CFFEA928-1729-8BA2-2FC8-220CA83B480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9F8092F7-A344-11CD-039B-16330B5A90C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E6CB7D2B-AA54-4E8D-006C-B03D0B695337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2" name="Imagen 11" descr="Logotipo&#10;&#10;El contenido generado por IA puede ser incorrecto.">
            <a:extLst>
              <a:ext uri="{FF2B5EF4-FFF2-40B4-BE49-F238E27FC236}">
                <a16:creationId xmlns:a16="http://schemas.microsoft.com/office/drawing/2014/main" id="{BA471F56-191B-30C9-A31E-A2F86C080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8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1085</Words>
  <Application>Microsoft Office PowerPoint</Application>
  <PresentationFormat>Panorámica</PresentationFormat>
  <Paragraphs>93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Aptos</vt:lpstr>
      <vt:lpstr>Arial</vt:lpstr>
      <vt:lpstr>Montserrat</vt:lpstr>
      <vt:lpstr>Montserrat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Luz Adriana Ángel Toro</dc:creator>
  <cp:lastModifiedBy>Luz Adriana Ángel Toro</cp:lastModifiedBy>
  <cp:revision>2</cp:revision>
  <dcterms:created xsi:type="dcterms:W3CDTF">2025-01-15T19:38:23Z</dcterms:created>
  <dcterms:modified xsi:type="dcterms:W3CDTF">2025-12-30T14:17:19Z</dcterms:modified>
</cp:coreProperties>
</file>